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9"/>
    <p:restoredTop sz="94574"/>
  </p:normalViewPr>
  <p:slideViewPr>
    <p:cSldViewPr snapToGrid="0" snapToObjects="1" showGuides="1">
      <p:cViewPr varScale="1">
        <p:scale>
          <a:sx n="125" d="100"/>
          <a:sy n="125" d="100"/>
        </p:scale>
        <p:origin x="3054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55430" y="1587500"/>
            <a:ext cx="3061139" cy="308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15900" y="318612"/>
            <a:ext cx="2290446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2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19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6.jpg"/><Relationship Id="rId4" Type="http://schemas.openxmlformats.org/officeDocument/2006/relationships/image" Target="../media/image18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png"/><Relationship Id="rId7" Type="http://schemas.openxmlformats.org/officeDocument/2006/relationships/image" Target="../media/image7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png"/><Relationship Id="rId7" Type="http://schemas.openxmlformats.org/officeDocument/2006/relationships/image" Target="../media/image83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jp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91.png"/><Relationship Id="rId4" Type="http://schemas.openxmlformats.org/officeDocument/2006/relationships/image" Target="../media/image45.png"/><Relationship Id="rId9" Type="http://schemas.openxmlformats.org/officeDocument/2006/relationships/image" Target="../media/image9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8.png"/><Relationship Id="rId3" Type="http://schemas.openxmlformats.org/officeDocument/2006/relationships/image" Target="../media/image22.png"/><Relationship Id="rId7" Type="http://schemas.openxmlformats.org/officeDocument/2006/relationships/image" Target="../media/image95.png"/><Relationship Id="rId12" Type="http://schemas.openxmlformats.org/officeDocument/2006/relationships/image" Target="../media/image8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69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jp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25.jp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6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8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37" name="Google Shape;37;p8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8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8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43" name="Google Shape;43;p8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46" name="Google Shape;46;p8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52" name="Google Shape;52;p8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58" name="Google Shape;58;p8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62" name="Google Shape;62;p8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66" name="Google Shape;66;p8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70" name="Google Shape;70;p8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74" name="Google Shape;74;p8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78" name="Google Shape;78;p8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82" name="Google Shape;82;p8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88" name="Google Shape;88;p8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94" name="Google Shape;94;p8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99" name="Google Shape;99;p8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109" name="Google Shape;109;p8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132" name="Google Shape;132;p8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138" name="Google Shape;138;p8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144" name="Google Shape;144;p8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148" name="Google Shape;148;p8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169" name="Google Shape;169;p8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8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173" name="Google Shape;173;p8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181" name="Google Shape;181;p8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191" name="Google Shape;191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197" name="Google Shape;197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201" name="Google Shape;201;p8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8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209" name="Google Shape;209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8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709614" y="5072769"/>
            <a:ext cx="298462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Create an interactive pet that can eat, drink, and play.</a:t>
            </a:r>
            <a:endParaRPr dirty="0"/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-3" y="864914"/>
            <a:ext cx="4572006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477518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Virtual Pet </a:t>
            </a:r>
            <a:br>
              <a:rPr lang="en-US" dirty="0"/>
            </a:br>
            <a:r>
              <a:rPr lang="en-US" dirty="0"/>
              <a:t>Cards</a:t>
            </a:r>
            <a:endParaRPr dirty="0"/>
          </a:p>
        </p:txBody>
      </p:sp>
      <p:sp>
        <p:nvSpPr>
          <p:cNvPr id="221" name="Google Shape;221;p8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2694766" y="5937249"/>
            <a:ext cx="1422039" cy="1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F9C1E13-39AD-2C46-AB96-104FED313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406" y="1986213"/>
            <a:ext cx="1829951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0AED486C-CDED-744C-A790-F7F71A245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0178" y="198621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C4330628-EDF6-5F45-88A6-E4A7D72887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410" y="3546229"/>
            <a:ext cx="1825511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6E229C49-A6DA-0843-9203-61A23450E3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00370" y="3543651"/>
            <a:ext cx="18343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26" name="Google Shape;226;p8"/>
          <p:cNvSpPr/>
          <p:nvPr/>
        </p:nvSpPr>
        <p:spPr>
          <a:xfrm>
            <a:off x="412555" y="3646319"/>
            <a:ext cx="381001" cy="7620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412555" y="2089551"/>
            <a:ext cx="381001" cy="7620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654" name="Google Shape;654;p17"/>
          <p:cNvSpPr/>
          <p:nvPr/>
        </p:nvSpPr>
        <p:spPr>
          <a:xfrm>
            <a:off x="0" y="927099"/>
            <a:ext cx="4572000" cy="103542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0" y="1962518"/>
            <a:ext cx="4572000" cy="36393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/>
          <p:nvPr/>
        </p:nvSpPr>
        <p:spPr>
          <a:xfrm>
            <a:off x="0" y="194981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 txBox="1"/>
          <p:nvPr/>
        </p:nvSpPr>
        <p:spPr>
          <a:xfrm>
            <a:off x="0" y="2056324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59" name="Google Shape;659;p17"/>
          <p:cNvSpPr txBox="1">
            <a:spLocks noGrp="1"/>
          </p:cNvSpPr>
          <p:nvPr>
            <p:ph type="title"/>
          </p:nvPr>
        </p:nvSpPr>
        <p:spPr>
          <a:xfrm>
            <a:off x="215899" y="277048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Give Your Pet a Drink</a:t>
            </a:r>
            <a:endParaRPr dirty="0"/>
          </a:p>
        </p:txBody>
      </p:sp>
      <p:sp>
        <p:nvSpPr>
          <p:cNvPr id="660" name="Google Shape;660;p17"/>
          <p:cNvSpPr/>
          <p:nvPr/>
        </p:nvSpPr>
        <p:spPr>
          <a:xfrm>
            <a:off x="0" y="5601830"/>
            <a:ext cx="4572000" cy="79897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0" y="558913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7"/>
          <p:cNvSpPr/>
          <p:nvPr/>
        </p:nvSpPr>
        <p:spPr>
          <a:xfrm>
            <a:off x="1300327" y="2349962"/>
            <a:ext cx="1312155" cy="1751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3" name="Google Shape;663;p17"/>
          <p:cNvCxnSpPr/>
          <p:nvPr/>
        </p:nvCxnSpPr>
        <p:spPr>
          <a:xfrm rot="10800000">
            <a:off x="228600" y="4226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17"/>
          <p:cNvSpPr/>
          <p:nvPr/>
        </p:nvSpPr>
        <p:spPr>
          <a:xfrm>
            <a:off x="1297145" y="4523270"/>
            <a:ext cx="1328707" cy="9689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7"/>
          <p:cNvSpPr txBox="1"/>
          <p:nvPr/>
        </p:nvSpPr>
        <p:spPr>
          <a:xfrm>
            <a:off x="2674220" y="3277645"/>
            <a:ext cx="13741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to the empty glass.</a:t>
            </a:r>
            <a:endParaRPr dirty="0"/>
          </a:p>
        </p:txBody>
      </p:sp>
      <p:cxnSp>
        <p:nvCxnSpPr>
          <p:cNvPr id="666" name="Google Shape;666;p17"/>
          <p:cNvCxnSpPr/>
          <p:nvPr/>
        </p:nvCxnSpPr>
        <p:spPr>
          <a:xfrm flipH="1">
            <a:off x="2529957" y="3339188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17"/>
          <p:cNvCxnSpPr/>
          <p:nvPr/>
        </p:nvCxnSpPr>
        <p:spPr>
          <a:xfrm flipH="1">
            <a:off x="2531112" y="3936412"/>
            <a:ext cx="10309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17"/>
          <p:cNvSpPr txBox="1"/>
          <p:nvPr/>
        </p:nvSpPr>
        <p:spPr>
          <a:xfrm>
            <a:off x="1505289" y="5901965"/>
            <a:ext cx="159376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drink to start.</a:t>
            </a:r>
            <a:endParaRPr dirty="0"/>
          </a:p>
        </p:txBody>
      </p:sp>
      <p:sp>
        <p:nvSpPr>
          <p:cNvPr id="672" name="Google Shape;672;p17"/>
          <p:cNvSpPr txBox="1"/>
          <p:nvPr/>
        </p:nvSpPr>
        <p:spPr>
          <a:xfrm>
            <a:off x="0" y="984858"/>
            <a:ext cx="4572000" cy="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645108" y="4611966"/>
            <a:ext cx="263013" cy="3862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552459" y="460692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 txBox="1"/>
          <p:nvPr/>
        </p:nvSpPr>
        <p:spPr>
          <a:xfrm>
            <a:off x="648958" y="4972103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670508" y="2503989"/>
            <a:ext cx="263013" cy="31700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552459" y="2460861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578337" y="2825865"/>
            <a:ext cx="4362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1" name="Google Shape;681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33" y="0"/>
                </a:moveTo>
                <a:lnTo>
                  <a:pt x="3367" y="0"/>
                </a:ln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2187424" y="2864223"/>
            <a:ext cx="2247416" cy="1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683" name="Google Shape;683;p17"/>
          <p:cNvSpPr/>
          <p:nvPr/>
        </p:nvSpPr>
        <p:spPr>
          <a:xfrm>
            <a:off x="3568033" y="1415197"/>
            <a:ext cx="231464" cy="2789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3439605" y="1351337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67" y="0"/>
                </a:move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lnTo>
                  <a:pt x="336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444402" y="1702450"/>
            <a:ext cx="490328" cy="1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6" name="Google Shape;686;p17"/>
          <p:cNvSpPr/>
          <p:nvPr/>
        </p:nvSpPr>
        <p:spPr>
          <a:xfrm>
            <a:off x="3017484" y="5821923"/>
            <a:ext cx="417437" cy="4030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3017484" y="5821923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3247749" y="5981468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17"/>
          <p:cNvCxnSpPr/>
          <p:nvPr/>
        </p:nvCxnSpPr>
        <p:spPr>
          <a:xfrm flipH="1">
            <a:off x="2549513" y="4913629"/>
            <a:ext cx="20828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17"/>
          <p:cNvCxnSpPr/>
          <p:nvPr/>
        </p:nvCxnSpPr>
        <p:spPr>
          <a:xfrm flipH="1">
            <a:off x="2572373" y="5329237"/>
            <a:ext cx="1854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7"/>
          <p:cNvSpPr txBox="1"/>
          <p:nvPr/>
        </p:nvSpPr>
        <p:spPr>
          <a:xfrm>
            <a:off x="2775860" y="4648857"/>
            <a:ext cx="1524001" cy="52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drink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Glass Water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</a:p>
          <a:p>
            <a:pPr marL="0" marR="5080" lvl="0" indent="12700" algn="l" rtl="0">
              <a:lnSpc>
                <a:spcPct val="111099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dirty="0"/>
          </a:p>
        </p:txBody>
      </p:sp>
      <p:cxnSp>
        <p:nvCxnSpPr>
          <p:cNvPr id="692" name="Google Shape;692;p17"/>
          <p:cNvCxnSpPr/>
          <p:nvPr/>
        </p:nvCxnSpPr>
        <p:spPr>
          <a:xfrm flipH="1">
            <a:off x="2200520" y="4726178"/>
            <a:ext cx="5572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DA7332-39FD-EF4B-8956-85940E90A859}"/>
              </a:ext>
            </a:extLst>
          </p:cNvPr>
          <p:cNvSpPr txBox="1"/>
          <p:nvPr/>
        </p:nvSpPr>
        <p:spPr>
          <a:xfrm>
            <a:off x="2696498" y="5201282"/>
            <a:ext cx="18960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Glide to the starting position.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E540D-9ACA-3849-B317-1F0DA2602978}"/>
              </a:ext>
            </a:extLst>
          </p:cNvPr>
          <p:cNvSpPr txBox="1"/>
          <p:nvPr/>
        </p:nvSpPr>
        <p:spPr>
          <a:xfrm>
            <a:off x="1" y="4290870"/>
            <a:ext cx="45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pet what to do when it receives the message.</a:t>
            </a:r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F7844-FDE1-4449-A381-172487282218}"/>
              </a:ext>
            </a:extLst>
          </p:cNvPr>
          <p:cNvSpPr txBox="1"/>
          <p:nvPr/>
        </p:nvSpPr>
        <p:spPr>
          <a:xfrm>
            <a:off x="2579696" y="3819563"/>
            <a:ext cx="2012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Switch to the full glass.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CAF46-726D-444B-903B-B586FA2ED69A}"/>
              </a:ext>
            </a:extLst>
          </p:cNvPr>
          <p:cNvSpPr txBox="1"/>
          <p:nvPr/>
        </p:nvSpPr>
        <p:spPr>
          <a:xfrm>
            <a:off x="1" y="5606997"/>
            <a:ext cx="4571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64440-E292-3B48-8305-F877F3507C07}"/>
              </a:ext>
            </a:extLst>
          </p:cNvPr>
          <p:cNvSpPr/>
          <p:nvPr/>
        </p:nvSpPr>
        <p:spPr>
          <a:xfrm>
            <a:off x="1189523" y="1447100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44450" lvl="0" algn="ctr">
              <a:lnSpc>
                <a:spcPct val="111099"/>
              </a:lnSpc>
              <a:spcBef>
                <a:spcPts val="1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drink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cxnSp>
        <p:nvCxnSpPr>
          <p:cNvPr id="48" name="Google Shape;666;p17">
            <a:extLst>
              <a:ext uri="{FF2B5EF4-FFF2-40B4-BE49-F238E27FC236}">
                <a16:creationId xmlns:a16="http://schemas.microsoft.com/office/drawing/2014/main" id="{B83529D5-0791-2D49-AB50-6343EDA84ED4}"/>
              </a:ext>
            </a:extLst>
          </p:cNvPr>
          <p:cNvCxnSpPr/>
          <p:nvPr/>
        </p:nvCxnSpPr>
        <p:spPr>
          <a:xfrm flipH="1">
            <a:off x="2028077" y="2940002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6251C8-CD50-4B0A-86FA-E87CDCC56232}"/>
              </a:ext>
            </a:extLst>
          </p:cNvPr>
          <p:cNvGrpSpPr/>
          <p:nvPr/>
        </p:nvGrpSpPr>
        <p:grpSpPr>
          <a:xfrm>
            <a:off x="645108" y="1314948"/>
            <a:ext cx="412750" cy="412751"/>
            <a:chOff x="3362829" y="1452757"/>
            <a:chExt cx="412750" cy="412751"/>
          </a:xfrm>
        </p:grpSpPr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B6B2C2C0-A9CA-4E2D-9A54-3615BDCDBE4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1026DFC3-1D9D-4D2E-A431-BFE3DCF5417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723898" y="5927724"/>
            <a:ext cx="1409701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699" name="Google Shape;699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603257" y="148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05" name="Google Shape;705;p18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What Will Your Pet Say?</a:t>
            </a:r>
            <a:endParaRPr dirty="0"/>
          </a:p>
        </p:txBody>
      </p:sp>
      <p:sp>
        <p:nvSpPr>
          <p:cNvPr id="706" name="Google Shape;706;p18"/>
          <p:cNvSpPr txBox="1"/>
          <p:nvPr/>
        </p:nvSpPr>
        <p:spPr>
          <a:xfrm>
            <a:off x="723900" y="1263649"/>
            <a:ext cx="3111366" cy="30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 your pet choose what it will say.</a:t>
            </a:r>
            <a:endParaRPr dirty="0"/>
          </a:p>
        </p:txBody>
      </p:sp>
      <p:sp>
        <p:nvSpPr>
          <p:cNvPr id="707" name="Google Shape;707;p18"/>
          <p:cNvSpPr/>
          <p:nvPr/>
        </p:nvSpPr>
        <p:spPr>
          <a:xfrm>
            <a:off x="1461388" y="4343386"/>
            <a:ext cx="1649235" cy="12255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8"/>
          <p:cNvSpPr/>
          <p:nvPr/>
        </p:nvSpPr>
        <p:spPr>
          <a:xfrm>
            <a:off x="1461388" y="4343386"/>
            <a:ext cx="1649234" cy="1225563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8"/>
          <p:cNvSpPr/>
          <p:nvPr/>
        </p:nvSpPr>
        <p:spPr>
          <a:xfrm>
            <a:off x="2390662" y="4979684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8"/>
          <p:cNvSpPr/>
          <p:nvPr/>
        </p:nvSpPr>
        <p:spPr>
          <a:xfrm>
            <a:off x="1461388" y="3044818"/>
            <a:ext cx="1649235" cy="12255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8"/>
          <p:cNvSpPr/>
          <p:nvPr/>
        </p:nvSpPr>
        <p:spPr>
          <a:xfrm>
            <a:off x="1461388" y="3044824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2390662" y="3682962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8"/>
          <p:cNvSpPr/>
          <p:nvPr/>
        </p:nvSpPr>
        <p:spPr>
          <a:xfrm>
            <a:off x="1461388" y="1746249"/>
            <a:ext cx="1649235" cy="122556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8"/>
          <p:cNvSpPr/>
          <p:nvPr/>
        </p:nvSpPr>
        <p:spPr>
          <a:xfrm>
            <a:off x="1461388" y="1746249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8"/>
          <p:cNvSpPr/>
          <p:nvPr/>
        </p:nvSpPr>
        <p:spPr>
          <a:xfrm>
            <a:off x="2390662" y="237803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9"/>
          <p:cNvSpPr txBox="1"/>
          <p:nvPr/>
        </p:nvSpPr>
        <p:spPr>
          <a:xfrm>
            <a:off x="215899" y="6445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0" y="927099"/>
            <a:ext cx="4572000" cy="17936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9"/>
          <p:cNvSpPr/>
          <p:nvPr/>
        </p:nvSpPr>
        <p:spPr>
          <a:xfrm>
            <a:off x="0" y="2720758"/>
            <a:ext cx="4572000" cy="27249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9"/>
          <p:cNvSpPr txBox="1"/>
          <p:nvPr/>
        </p:nvSpPr>
        <p:spPr>
          <a:xfrm>
            <a:off x="1" y="282640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/>
          </p:nvPr>
        </p:nvSpPr>
        <p:spPr>
          <a:xfrm>
            <a:off x="215899" y="318612"/>
            <a:ext cx="4356496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What Will </a:t>
            </a:r>
            <a:r>
              <a:rPr lang="en-US" dirty="0"/>
              <a:t>Your Pet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Say?</a:t>
            </a:r>
            <a:endParaRPr dirty="0"/>
          </a:p>
        </p:txBody>
      </p:sp>
      <p:sp>
        <p:nvSpPr>
          <p:cNvPr id="729" name="Google Shape;729;p19"/>
          <p:cNvSpPr/>
          <p:nvPr/>
        </p:nvSpPr>
        <p:spPr>
          <a:xfrm>
            <a:off x="0" y="5445671"/>
            <a:ext cx="4572000" cy="9551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9"/>
          <p:cNvSpPr/>
          <p:nvPr/>
        </p:nvSpPr>
        <p:spPr>
          <a:xfrm>
            <a:off x="0" y="543297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9"/>
          <p:cNvSpPr/>
          <p:nvPr/>
        </p:nvSpPr>
        <p:spPr>
          <a:xfrm>
            <a:off x="1706502" y="3114701"/>
            <a:ext cx="1679914" cy="215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9"/>
          <p:cNvSpPr txBox="1"/>
          <p:nvPr/>
        </p:nvSpPr>
        <p:spPr>
          <a:xfrm>
            <a:off x="3454163" y="4266156"/>
            <a:ext cx="797561" cy="8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things for your pet to say.</a:t>
            </a:r>
            <a:endParaRPr dirty="0"/>
          </a:p>
        </p:txBody>
      </p:sp>
      <p:sp>
        <p:nvSpPr>
          <p:cNvPr id="733" name="Google Shape;733;p19"/>
          <p:cNvSpPr txBox="1"/>
          <p:nvPr/>
        </p:nvSpPr>
        <p:spPr>
          <a:xfrm>
            <a:off x="3454163" y="3228110"/>
            <a:ext cx="901938" cy="5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734" name="Google Shape;734;p19"/>
          <p:cNvSpPr txBox="1"/>
          <p:nvPr/>
        </p:nvSpPr>
        <p:spPr>
          <a:xfrm>
            <a:off x="0" y="5754519"/>
            <a:ext cx="4572000" cy="37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pet to see what it says.</a:t>
            </a:r>
            <a:endParaRPr dirty="0"/>
          </a:p>
        </p:txBody>
      </p:sp>
      <p:sp>
        <p:nvSpPr>
          <p:cNvPr id="735" name="Google Shape;735;p19"/>
          <p:cNvSpPr/>
          <p:nvPr/>
        </p:nvSpPr>
        <p:spPr>
          <a:xfrm>
            <a:off x="2631027" y="3322215"/>
            <a:ext cx="803809" cy="104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" y="0"/>
                </a:lnTo>
                <a:lnTo>
                  <a:pt x="21600" y="34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9"/>
          <p:cNvSpPr txBox="1"/>
          <p:nvPr/>
        </p:nvSpPr>
        <p:spPr>
          <a:xfrm>
            <a:off x="0" y="1035707"/>
            <a:ext cx="4571985" cy="2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37" name="Google Shape;737;p19"/>
          <p:cNvSpPr txBox="1"/>
          <p:nvPr/>
        </p:nvSpPr>
        <p:spPr>
          <a:xfrm>
            <a:off x="2898107" y="2325495"/>
            <a:ext cx="136461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8" name="Google Shape;738;p19"/>
          <p:cNvSpPr txBox="1"/>
          <p:nvPr/>
        </p:nvSpPr>
        <p:spPr>
          <a:xfrm>
            <a:off x="233371" y="1397733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9" name="Google Shape;739;p19"/>
          <p:cNvSpPr txBox="1"/>
          <p:nvPr/>
        </p:nvSpPr>
        <p:spPr>
          <a:xfrm>
            <a:off x="233371" y="1733468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40" name="Google Shape;740;p19"/>
          <p:cNvSpPr/>
          <p:nvPr/>
        </p:nvSpPr>
        <p:spPr>
          <a:xfrm>
            <a:off x="3095687" y="1399701"/>
            <a:ext cx="919900" cy="8741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9"/>
          <p:cNvSpPr/>
          <p:nvPr/>
        </p:nvSpPr>
        <p:spPr>
          <a:xfrm>
            <a:off x="3095687" y="1399701"/>
            <a:ext cx="919901" cy="8741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3" y="0"/>
                </a:moveTo>
                <a:lnTo>
                  <a:pt x="1405" y="95"/>
                </a:lnTo>
                <a:lnTo>
                  <a:pt x="745" y="431"/>
                </a:lnTo>
                <a:lnTo>
                  <a:pt x="217" y="1080"/>
                </a:lnTo>
                <a:lnTo>
                  <a:pt x="0" y="2118"/>
                </a:lnTo>
                <a:lnTo>
                  <a:pt x="0" y="19482"/>
                </a:lnTo>
                <a:lnTo>
                  <a:pt x="91" y="20122"/>
                </a:lnTo>
                <a:lnTo>
                  <a:pt x="409" y="20816"/>
                </a:lnTo>
                <a:lnTo>
                  <a:pt x="1027" y="21372"/>
                </a:lnTo>
                <a:lnTo>
                  <a:pt x="2013" y="21600"/>
                </a:lnTo>
                <a:lnTo>
                  <a:pt x="19587" y="21600"/>
                </a:lnTo>
                <a:lnTo>
                  <a:pt x="20195" y="21505"/>
                </a:lnTo>
                <a:lnTo>
                  <a:pt x="20855" y="21169"/>
                </a:lnTo>
                <a:lnTo>
                  <a:pt x="21383" y="20520"/>
                </a:lnTo>
                <a:lnTo>
                  <a:pt x="21600" y="19482"/>
                </a:lnTo>
                <a:lnTo>
                  <a:pt x="21600" y="2118"/>
                </a:lnTo>
                <a:lnTo>
                  <a:pt x="21509" y="1478"/>
                </a:lnTo>
                <a:lnTo>
                  <a:pt x="21191" y="784"/>
                </a:lnTo>
                <a:lnTo>
                  <a:pt x="20573" y="228"/>
                </a:lnTo>
                <a:lnTo>
                  <a:pt x="19587" y="0"/>
                </a:lnTo>
                <a:lnTo>
                  <a:pt x="201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2" name="Google Shape;742;p19"/>
          <p:cNvCxnSpPr/>
          <p:nvPr/>
        </p:nvCxnSpPr>
        <p:spPr>
          <a:xfrm>
            <a:off x="3448258" y="1677645"/>
            <a:ext cx="1" cy="93549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3" name="Google Shape;743;p19"/>
          <p:cNvSpPr/>
          <p:nvPr/>
        </p:nvSpPr>
        <p:spPr>
          <a:xfrm>
            <a:off x="3879208" y="2152344"/>
            <a:ext cx="94438" cy="1052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9"/>
          <p:cNvSpPr/>
          <p:nvPr/>
        </p:nvSpPr>
        <p:spPr>
          <a:xfrm>
            <a:off x="3201922" y="1678278"/>
            <a:ext cx="176277" cy="9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3187053" y="1655852"/>
            <a:ext cx="2438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A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B9DA0"/>
                </a:solidFill>
                <a:latin typeface="Arial"/>
                <a:ea typeface="Arial"/>
                <a:cs typeface="Arial"/>
                <a:sym typeface="Arial"/>
              </a:rPr>
              <a:t>Choice</a:t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>
            <a:off x="1497973" y="1399701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9"/>
          <p:cNvSpPr/>
          <p:nvPr/>
        </p:nvSpPr>
        <p:spPr>
          <a:xfrm>
            <a:off x="1497972" y="1399701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9"/>
          <p:cNvSpPr/>
          <p:nvPr/>
        </p:nvSpPr>
        <p:spPr>
          <a:xfrm>
            <a:off x="1517306" y="1670430"/>
            <a:ext cx="262893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9" name="Google Shape;749;p19"/>
          <p:cNvCxnSpPr/>
          <p:nvPr/>
        </p:nvCxnSpPr>
        <p:spPr>
          <a:xfrm flipH="1">
            <a:off x="1186383" y="1500919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906106" y="3129266"/>
            <a:ext cx="263010" cy="38628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9"/>
          <p:cNvSpPr/>
          <p:nvPr/>
        </p:nvSpPr>
        <p:spPr>
          <a:xfrm>
            <a:off x="813454" y="3124226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909952" y="3476707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062732" y="3913044"/>
            <a:ext cx="281942" cy="10739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19"/>
          <p:cNvCxnSpPr/>
          <p:nvPr/>
        </p:nvCxnSpPr>
        <p:spPr>
          <a:xfrm>
            <a:off x="3349752" y="4449998"/>
            <a:ext cx="765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19"/>
          <p:cNvSpPr/>
          <p:nvPr/>
        </p:nvSpPr>
        <p:spPr>
          <a:xfrm>
            <a:off x="3437435" y="5665891"/>
            <a:ext cx="487400" cy="49034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3437438" y="5659628"/>
            <a:ext cx="487402" cy="4903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9" y="0"/>
                </a:moveTo>
                <a:lnTo>
                  <a:pt x="2651" y="170"/>
                </a:lnTo>
                <a:lnTo>
                  <a:pt x="1407" y="768"/>
                </a:lnTo>
                <a:lnTo>
                  <a:pt x="409" y="1926"/>
                </a:lnTo>
                <a:lnTo>
                  <a:pt x="0" y="3776"/>
                </a:lnTo>
                <a:lnTo>
                  <a:pt x="0" y="17824"/>
                </a:lnTo>
                <a:lnTo>
                  <a:pt x="171" y="18965"/>
                </a:lnTo>
                <a:lnTo>
                  <a:pt x="773" y="20202"/>
                </a:lnTo>
                <a:lnTo>
                  <a:pt x="1938" y="21194"/>
                </a:lnTo>
                <a:lnTo>
                  <a:pt x="3799" y="21600"/>
                </a:lnTo>
                <a:lnTo>
                  <a:pt x="17801" y="21600"/>
                </a:lnTo>
                <a:lnTo>
                  <a:pt x="18949" y="21430"/>
                </a:lnTo>
                <a:lnTo>
                  <a:pt x="20193" y="20832"/>
                </a:lnTo>
                <a:lnTo>
                  <a:pt x="21191" y="19674"/>
                </a:lnTo>
                <a:lnTo>
                  <a:pt x="21600" y="17824"/>
                </a:lnTo>
                <a:lnTo>
                  <a:pt x="21600" y="3776"/>
                </a:lnTo>
                <a:lnTo>
                  <a:pt x="21429" y="2635"/>
                </a:lnTo>
                <a:lnTo>
                  <a:pt x="20827" y="1398"/>
                </a:lnTo>
                <a:lnTo>
                  <a:pt x="19662" y="406"/>
                </a:lnTo>
                <a:lnTo>
                  <a:pt x="17801" y="0"/>
                </a:lnTo>
                <a:lnTo>
                  <a:pt x="3799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3685809" y="5920139"/>
            <a:ext cx="116306" cy="136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"/>
          <p:cNvSpPr/>
          <p:nvPr/>
        </p:nvSpPr>
        <p:spPr>
          <a:xfrm>
            <a:off x="311150" y="3713477"/>
            <a:ext cx="1295401" cy="1143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29" y="0"/>
                </a:moveTo>
                <a:lnTo>
                  <a:pt x="1271" y="0"/>
                </a:lnTo>
                <a:lnTo>
                  <a:pt x="536" y="22"/>
                </a:lnTo>
                <a:lnTo>
                  <a:pt x="159" y="180"/>
                </a:lnTo>
                <a:lnTo>
                  <a:pt x="20" y="607"/>
                </a:lnTo>
                <a:lnTo>
                  <a:pt x="0" y="1440"/>
                </a:lnTo>
                <a:lnTo>
                  <a:pt x="0" y="20160"/>
                </a:lnTo>
                <a:lnTo>
                  <a:pt x="20" y="20992"/>
                </a:lnTo>
                <a:lnTo>
                  <a:pt x="159" y="21420"/>
                </a:lnTo>
                <a:lnTo>
                  <a:pt x="536" y="21577"/>
                </a:lnTo>
                <a:lnTo>
                  <a:pt x="1271" y="21600"/>
                </a:lnTo>
                <a:lnTo>
                  <a:pt x="20329" y="21600"/>
                </a:lnTo>
                <a:lnTo>
                  <a:pt x="21064" y="21577"/>
                </a:lnTo>
                <a:lnTo>
                  <a:pt x="21441" y="21420"/>
                </a:lnTo>
                <a:lnTo>
                  <a:pt x="21580" y="20992"/>
                </a:lnTo>
                <a:lnTo>
                  <a:pt x="21600" y="20160"/>
                </a:lnTo>
                <a:lnTo>
                  <a:pt x="21600" y="1440"/>
                </a:lnTo>
                <a:lnTo>
                  <a:pt x="21580" y="607"/>
                </a:lnTo>
                <a:lnTo>
                  <a:pt x="21441" y="180"/>
                </a:lnTo>
                <a:lnTo>
                  <a:pt x="21064" y="22"/>
                </a:lnTo>
                <a:lnTo>
                  <a:pt x="2032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382270" y="4127833"/>
            <a:ext cx="1087120" cy="72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761" name="Google Shape;761;p19"/>
          <p:cNvSpPr/>
          <p:nvPr/>
        </p:nvSpPr>
        <p:spPr>
          <a:xfrm>
            <a:off x="391327" y="3773389"/>
            <a:ext cx="813262" cy="2932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132017" y="3753532"/>
            <a:ext cx="943421" cy="195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4543" y="15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829561" y="1420619"/>
            <a:ext cx="723901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8" y="0"/>
                </a:moveTo>
                <a:lnTo>
                  <a:pt x="320" y="64"/>
                </a:lnTo>
                <a:lnTo>
                  <a:pt x="95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5" y="21086"/>
                </a:lnTo>
                <a:lnTo>
                  <a:pt x="320" y="21536"/>
                </a:lnTo>
                <a:lnTo>
                  <a:pt x="758" y="21600"/>
                </a:lnTo>
                <a:lnTo>
                  <a:pt x="20842" y="21600"/>
                </a:lnTo>
                <a:lnTo>
                  <a:pt x="21280" y="21536"/>
                </a:lnTo>
                <a:lnTo>
                  <a:pt x="21505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5" y="514"/>
                </a:lnTo>
                <a:lnTo>
                  <a:pt x="21280" y="64"/>
                </a:lnTo>
                <a:lnTo>
                  <a:pt x="20842" y="0"/>
                </a:lnTo>
                <a:lnTo>
                  <a:pt x="75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139285" y="1539052"/>
            <a:ext cx="727825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2487029" y="1491822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A5399-4244-DC43-BA50-953A374D919A}"/>
              </a:ext>
            </a:extLst>
          </p:cNvPr>
          <p:cNvSpPr txBox="1"/>
          <p:nvPr/>
        </p:nvSpPr>
        <p:spPr>
          <a:xfrm>
            <a:off x="395" y="547304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723898" y="5927725"/>
            <a:ext cx="1310829" cy="21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772" name="Google Shape;772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778" name="Google Shape;778;p20"/>
          <p:cNvSpPr txBox="1">
            <a:spLocks noGrp="1"/>
          </p:cNvSpPr>
          <p:nvPr>
            <p:ph type="title"/>
          </p:nvPr>
        </p:nvSpPr>
        <p:spPr>
          <a:xfrm>
            <a:off x="-1" y="433114"/>
            <a:ext cx="45719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Time to Play</a:t>
            </a:r>
            <a:endParaRPr dirty="0"/>
          </a:p>
        </p:txBody>
      </p:sp>
      <p:sp>
        <p:nvSpPr>
          <p:cNvPr id="779" name="Google Shape;779;p20"/>
          <p:cNvSpPr txBox="1"/>
          <p:nvPr/>
        </p:nvSpPr>
        <p:spPr>
          <a:xfrm>
            <a:off x="723899" y="1263649"/>
            <a:ext cx="3111367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your pet play with a ball.</a:t>
            </a:r>
            <a:endParaRPr dirty="0"/>
          </a:p>
        </p:txBody>
      </p:sp>
      <p:sp>
        <p:nvSpPr>
          <p:cNvPr id="780" name="Google Shape;780;p20"/>
          <p:cNvSpPr/>
          <p:nvPr/>
        </p:nvSpPr>
        <p:spPr>
          <a:xfrm>
            <a:off x="1901431" y="3055580"/>
            <a:ext cx="743751" cy="10516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2779496" y="4212209"/>
            <a:ext cx="743751" cy="10516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036053" y="1898967"/>
            <a:ext cx="743751" cy="10516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0" y="927100"/>
            <a:ext cx="4572000" cy="9715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1"/>
          <p:cNvSpPr/>
          <p:nvPr/>
        </p:nvSpPr>
        <p:spPr>
          <a:xfrm>
            <a:off x="0" y="1898650"/>
            <a:ext cx="4572000" cy="361177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1"/>
          <p:cNvSpPr/>
          <p:nvPr/>
        </p:nvSpPr>
        <p:spPr>
          <a:xfrm>
            <a:off x="0" y="18859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1"/>
          <p:cNvSpPr txBox="1"/>
          <p:nvPr/>
        </p:nvSpPr>
        <p:spPr>
          <a:xfrm>
            <a:off x="-15" y="201614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94" name="Google Shape;794;p21"/>
          <p:cNvSpPr/>
          <p:nvPr/>
        </p:nvSpPr>
        <p:spPr>
          <a:xfrm>
            <a:off x="1911900" y="4571884"/>
            <a:ext cx="1162675" cy="849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1"/>
          <p:cNvSpPr/>
          <p:nvPr/>
        </p:nvSpPr>
        <p:spPr>
          <a:xfrm>
            <a:off x="1913888" y="2266544"/>
            <a:ext cx="1317049" cy="2103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21"/>
          <p:cNvCxnSpPr/>
          <p:nvPr/>
        </p:nvCxnSpPr>
        <p:spPr>
          <a:xfrm>
            <a:off x="2599794" y="359410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7" name="Google Shape;797;p21"/>
          <p:cNvCxnSpPr/>
          <p:nvPr/>
        </p:nvCxnSpPr>
        <p:spPr>
          <a:xfrm rot="10800000">
            <a:off x="228808" y="4497673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215900" y="213450"/>
            <a:ext cx="4245931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Time to Play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99" name="Google Shape;799;p21"/>
          <p:cNvSpPr/>
          <p:nvPr/>
        </p:nvSpPr>
        <p:spPr>
          <a:xfrm>
            <a:off x="0" y="5510427"/>
            <a:ext cx="4572000" cy="89037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0" y="549772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1"/>
          <p:cNvSpPr txBox="1"/>
          <p:nvPr/>
        </p:nvSpPr>
        <p:spPr>
          <a:xfrm>
            <a:off x="0" y="5620407"/>
            <a:ext cx="4572000" cy="2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555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02" name="Google Shape;802;p21"/>
          <p:cNvCxnSpPr/>
          <p:nvPr/>
        </p:nvCxnSpPr>
        <p:spPr>
          <a:xfrm>
            <a:off x="2599794" y="4096989"/>
            <a:ext cx="26787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21"/>
          <p:cNvSpPr txBox="1"/>
          <p:nvPr/>
        </p:nvSpPr>
        <p:spPr>
          <a:xfrm>
            <a:off x="2889756" y="3472055"/>
            <a:ext cx="1390016" cy="41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the ball move down.</a:t>
            </a:r>
            <a:endParaRPr dirty="0"/>
          </a:p>
        </p:txBody>
      </p:sp>
      <p:sp>
        <p:nvSpPr>
          <p:cNvPr id="804" name="Google Shape;804;p21"/>
          <p:cNvSpPr/>
          <p:nvPr/>
        </p:nvSpPr>
        <p:spPr>
          <a:xfrm>
            <a:off x="2953866" y="3060941"/>
            <a:ext cx="176684" cy="1635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9" y="21587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-16" y="1424086"/>
            <a:ext cx="4572000" cy="24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93039" lvl="0" indent="188595" algn="ctr" rtl="0">
              <a:lnSpc>
                <a:spcPct val="111099"/>
              </a:lnSpc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like Ball.</a:t>
            </a:r>
            <a:endParaRPr dirty="0"/>
          </a:p>
        </p:txBody>
      </p:sp>
      <p:sp>
        <p:nvSpPr>
          <p:cNvPr id="808" name="Google Shape;808;p21"/>
          <p:cNvSpPr/>
          <p:nvPr/>
        </p:nvSpPr>
        <p:spPr>
          <a:xfrm>
            <a:off x="1028076" y="2354185"/>
            <a:ext cx="487413" cy="48740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1"/>
          <p:cNvSpPr/>
          <p:nvPr/>
        </p:nvSpPr>
        <p:spPr>
          <a:xfrm>
            <a:off x="1028085" y="2354185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1"/>
          <p:cNvSpPr txBox="1"/>
          <p:nvPr/>
        </p:nvSpPr>
        <p:spPr>
          <a:xfrm>
            <a:off x="1194978" y="2706665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1"/>
          <p:cNvSpPr/>
          <p:nvPr/>
        </p:nvSpPr>
        <p:spPr>
          <a:xfrm>
            <a:off x="1127315" y="4743450"/>
            <a:ext cx="249848" cy="3669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1"/>
          <p:cNvSpPr/>
          <p:nvPr/>
        </p:nvSpPr>
        <p:spPr>
          <a:xfrm>
            <a:off x="1028085" y="4719094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1"/>
          <p:cNvSpPr txBox="1"/>
          <p:nvPr/>
        </p:nvSpPr>
        <p:spPr>
          <a:xfrm>
            <a:off x="1124582" y="5084274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815" name="Google Shape;815;p21"/>
          <p:cNvCxnSpPr/>
          <p:nvPr/>
        </p:nvCxnSpPr>
        <p:spPr>
          <a:xfrm>
            <a:off x="2805428" y="4933279"/>
            <a:ext cx="73153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1"/>
          <p:cNvSpPr/>
          <p:nvPr/>
        </p:nvSpPr>
        <p:spPr>
          <a:xfrm>
            <a:off x="2994025" y="5711824"/>
            <a:ext cx="419392" cy="441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1"/>
          <p:cNvSpPr/>
          <p:nvPr/>
        </p:nvSpPr>
        <p:spPr>
          <a:xfrm>
            <a:off x="2994025" y="5711824"/>
            <a:ext cx="419392" cy="4411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5" y="0"/>
                </a:moveTo>
                <a:lnTo>
                  <a:pt x="3081" y="189"/>
                </a:lnTo>
                <a:lnTo>
                  <a:pt x="1635" y="854"/>
                </a:lnTo>
                <a:lnTo>
                  <a:pt x="475" y="2141"/>
                </a:lnTo>
                <a:lnTo>
                  <a:pt x="0" y="4197"/>
                </a:lnTo>
                <a:lnTo>
                  <a:pt x="0" y="17403"/>
                </a:lnTo>
                <a:lnTo>
                  <a:pt x="199" y="18671"/>
                </a:lnTo>
                <a:lnTo>
                  <a:pt x="898" y="20046"/>
                </a:lnTo>
                <a:lnTo>
                  <a:pt x="2252" y="21148"/>
                </a:lnTo>
                <a:lnTo>
                  <a:pt x="4415" y="21600"/>
                </a:lnTo>
                <a:lnTo>
                  <a:pt x="17185" y="21600"/>
                </a:lnTo>
                <a:lnTo>
                  <a:pt x="18519" y="21411"/>
                </a:lnTo>
                <a:lnTo>
                  <a:pt x="19965" y="20746"/>
                </a:lnTo>
                <a:lnTo>
                  <a:pt x="21125" y="19459"/>
                </a:lnTo>
                <a:lnTo>
                  <a:pt x="21600" y="17403"/>
                </a:lnTo>
                <a:lnTo>
                  <a:pt x="21600" y="4197"/>
                </a:lnTo>
                <a:lnTo>
                  <a:pt x="21401" y="2929"/>
                </a:lnTo>
                <a:lnTo>
                  <a:pt x="20702" y="1554"/>
                </a:lnTo>
                <a:lnTo>
                  <a:pt x="19348" y="452"/>
                </a:lnTo>
                <a:lnTo>
                  <a:pt x="17185" y="0"/>
                </a:lnTo>
                <a:lnTo>
                  <a:pt x="441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1"/>
          <p:cNvSpPr/>
          <p:nvPr/>
        </p:nvSpPr>
        <p:spPr>
          <a:xfrm>
            <a:off x="3256086" y="5949167"/>
            <a:ext cx="89040" cy="9992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44" y="0"/>
                </a:moveTo>
                <a:lnTo>
                  <a:pt x="3456" y="0"/>
                </a:ln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1"/>
          <p:cNvSpPr/>
          <p:nvPr/>
        </p:nvSpPr>
        <p:spPr>
          <a:xfrm>
            <a:off x="2911296" y="1296004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56" y="0"/>
                </a:move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lnTo>
                  <a:pt x="34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1"/>
          <p:cNvSpPr/>
          <p:nvPr/>
        </p:nvSpPr>
        <p:spPr>
          <a:xfrm>
            <a:off x="2997530" y="1311414"/>
            <a:ext cx="303023" cy="29187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21"/>
          <p:cNvCxnSpPr/>
          <p:nvPr/>
        </p:nvCxnSpPr>
        <p:spPr>
          <a:xfrm>
            <a:off x="2970352" y="1689735"/>
            <a:ext cx="368885" cy="1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3" name="Google Shape;823;p21"/>
          <p:cNvSpPr txBox="1"/>
          <p:nvPr/>
        </p:nvSpPr>
        <p:spPr>
          <a:xfrm>
            <a:off x="3077984" y="1629409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356870" y="3225800"/>
            <a:ext cx="1447801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30"/>
                </a:lnTo>
                <a:lnTo>
                  <a:pt x="142" y="242"/>
                </a:lnTo>
                <a:lnTo>
                  <a:pt x="18" y="816"/>
                </a:lnTo>
                <a:lnTo>
                  <a:pt x="0" y="1934"/>
                </a:lnTo>
                <a:lnTo>
                  <a:pt x="0" y="19666"/>
                </a:lnTo>
                <a:lnTo>
                  <a:pt x="18" y="20784"/>
                </a:lnTo>
                <a:lnTo>
                  <a:pt x="142" y="21358"/>
                </a:lnTo>
                <a:lnTo>
                  <a:pt x="480" y="21570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0"/>
                </a:lnTo>
                <a:lnTo>
                  <a:pt x="21458" y="21358"/>
                </a:lnTo>
                <a:lnTo>
                  <a:pt x="21582" y="20784"/>
                </a:lnTo>
                <a:lnTo>
                  <a:pt x="21600" y="19666"/>
                </a:lnTo>
                <a:lnTo>
                  <a:pt x="21600" y="1934"/>
                </a:lnTo>
                <a:lnTo>
                  <a:pt x="21582" y="816"/>
                </a:lnTo>
                <a:lnTo>
                  <a:pt x="21458" y="242"/>
                </a:lnTo>
                <a:lnTo>
                  <a:pt x="21120" y="30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422908" y="3683680"/>
            <a:ext cx="129476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touching 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wait until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826" name="Google Shape;826;p21"/>
          <p:cNvSpPr/>
          <p:nvPr/>
        </p:nvSpPr>
        <p:spPr>
          <a:xfrm>
            <a:off x="435609" y="3300869"/>
            <a:ext cx="1303020" cy="3084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1676144" y="3018138"/>
            <a:ext cx="278284" cy="3937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9" y="12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2833670" y="2731452"/>
            <a:ext cx="1581755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2889756" y="3985259"/>
            <a:ext cx="1468756" cy="3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51764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 positive number makes the ball move up.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30" name="Google Shape;830;p21"/>
          <p:cNvCxnSpPr/>
          <p:nvPr/>
        </p:nvCxnSpPr>
        <p:spPr>
          <a:xfrm flipH="1">
            <a:off x="2664207" y="4751578"/>
            <a:ext cx="2143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796;p21">
            <a:extLst>
              <a:ext uri="{FF2B5EF4-FFF2-40B4-BE49-F238E27FC236}">
                <a16:creationId xmlns:a16="http://schemas.microsoft.com/office/drawing/2014/main" id="{5D6AA601-033F-E648-849E-5195A4FF45FB}"/>
              </a:ext>
            </a:extLst>
          </p:cNvPr>
          <p:cNvCxnSpPr/>
          <p:nvPr/>
        </p:nvCxnSpPr>
        <p:spPr>
          <a:xfrm>
            <a:off x="2546714" y="2801280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399AF8-CADE-FF46-AA64-FFF19E8F3CCE}"/>
              </a:ext>
            </a:extLst>
          </p:cNvPr>
          <p:cNvSpPr/>
          <p:nvPr/>
        </p:nvSpPr>
        <p:spPr>
          <a:xfrm>
            <a:off x="2854836" y="4823496"/>
            <a:ext cx="14446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sp>
        <p:nvSpPr>
          <p:cNvPr id="48" name="Google Shape;828;p21">
            <a:extLst>
              <a:ext uri="{FF2B5EF4-FFF2-40B4-BE49-F238E27FC236}">
                <a16:creationId xmlns:a16="http://schemas.microsoft.com/office/drawing/2014/main" id="{7B265696-C232-7848-A2B5-FD9AE9F0433B}"/>
              </a:ext>
            </a:extLst>
          </p:cNvPr>
          <p:cNvSpPr txBox="1"/>
          <p:nvPr/>
        </p:nvSpPr>
        <p:spPr>
          <a:xfrm>
            <a:off x="3149041" y="3153464"/>
            <a:ext cx="1209471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sym typeface="Roboto Medium"/>
              </a:rPr>
              <a:t>Monkey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from the menu.</a:t>
            </a:r>
            <a:endParaRPr dirty="0">
              <a:solidFill>
                <a:srgbClr val="63646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E805-03C0-1343-A4F0-C5969848BC34}"/>
              </a:ext>
            </a:extLst>
          </p:cNvPr>
          <p:cNvSpPr txBox="1"/>
          <p:nvPr/>
        </p:nvSpPr>
        <p:spPr>
          <a:xfrm>
            <a:off x="2822894" y="4642015"/>
            <a:ext cx="17490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play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 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50" name="Google Shape;668;p17">
            <a:extLst>
              <a:ext uri="{FF2B5EF4-FFF2-40B4-BE49-F238E27FC236}">
                <a16:creationId xmlns:a16="http://schemas.microsoft.com/office/drawing/2014/main" id="{373C4986-8015-FC4D-8285-371694F5DCC8}"/>
              </a:ext>
            </a:extLst>
          </p:cNvPr>
          <p:cNvSpPr txBox="1"/>
          <p:nvPr/>
        </p:nvSpPr>
        <p:spPr>
          <a:xfrm>
            <a:off x="-15" y="5861722"/>
            <a:ext cx="457200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ball.</a:t>
            </a:r>
            <a:endParaRPr dirty="0"/>
          </a:p>
        </p:txBody>
      </p:sp>
      <p:sp>
        <p:nvSpPr>
          <p:cNvPr id="51" name="Google Shape;807;p21">
            <a:extLst>
              <a:ext uri="{FF2B5EF4-FFF2-40B4-BE49-F238E27FC236}">
                <a16:creationId xmlns:a16="http://schemas.microsoft.com/office/drawing/2014/main" id="{66B00795-C842-47DD-BF8A-D2135E692B17}"/>
              </a:ext>
            </a:extLst>
          </p:cNvPr>
          <p:cNvSpPr txBox="1"/>
          <p:nvPr/>
        </p:nvSpPr>
        <p:spPr>
          <a:xfrm>
            <a:off x="-16" y="1018525"/>
            <a:ext cx="4572000" cy="24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37F19F-7C72-4D3D-AB1D-D183CDEFDA33}"/>
              </a:ext>
            </a:extLst>
          </p:cNvPr>
          <p:cNvGrpSpPr/>
          <p:nvPr/>
        </p:nvGrpSpPr>
        <p:grpSpPr>
          <a:xfrm>
            <a:off x="1042898" y="1323067"/>
            <a:ext cx="412750" cy="412751"/>
            <a:chOff x="3362829" y="1452757"/>
            <a:chExt cx="412750" cy="412751"/>
          </a:xfrm>
        </p:grpSpPr>
        <p:sp>
          <p:nvSpPr>
            <p:cNvPr id="53" name="object 23">
              <a:extLst>
                <a:ext uri="{FF2B5EF4-FFF2-40B4-BE49-F238E27FC236}">
                  <a16:creationId xmlns:a16="http://schemas.microsoft.com/office/drawing/2014/main" id="{4AF2266E-BCD7-4D52-A056-E280322123D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213A32BA-6CEF-4881-841D-DF0F54120D3B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dirty="0"/>
              <a:t>How </a:t>
            </a:r>
            <a:r>
              <a:rPr lang="en-US" dirty="0"/>
              <a:t>Hungry?</a:t>
            </a:r>
            <a:endParaRPr dirty="0"/>
          </a:p>
        </p:txBody>
      </p:sp>
      <p:sp>
        <p:nvSpPr>
          <p:cNvPr id="842" name="Google Shape;842;p22"/>
          <p:cNvSpPr txBox="1"/>
          <p:nvPr/>
        </p:nvSpPr>
        <p:spPr>
          <a:xfrm>
            <a:off x="723898" y="1263649"/>
            <a:ext cx="3111367" cy="3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track of how hungry your pet is.</a:t>
            </a:r>
            <a:endParaRPr dirty="0"/>
          </a:p>
        </p:txBody>
      </p:sp>
      <p:sp>
        <p:nvSpPr>
          <p:cNvPr id="843" name="Google Shape;843;p22"/>
          <p:cNvSpPr/>
          <p:nvPr/>
        </p:nvSpPr>
        <p:spPr>
          <a:xfrm>
            <a:off x="817034" y="4521037"/>
            <a:ext cx="88393" cy="14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925469" y="4521037"/>
            <a:ext cx="65131" cy="1411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1145806" y="1838998"/>
            <a:ext cx="2278555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1145794" y="18389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172145" y="1883675"/>
            <a:ext cx="608991" cy="1310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1172145" y="1883675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1574685" y="31737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1145806" y="3735578"/>
            <a:ext cx="2279833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145794" y="373557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179422" y="3799585"/>
            <a:ext cx="608991" cy="13102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1179422" y="3799589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723898" y="5927725"/>
            <a:ext cx="1409701" cy="21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855" name="Google Shape;855;p2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863" name="Google Shape;863;p23"/>
          <p:cNvSpPr/>
          <p:nvPr/>
        </p:nvSpPr>
        <p:spPr>
          <a:xfrm>
            <a:off x="0" y="927100"/>
            <a:ext cx="4572000" cy="19420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 txBox="1"/>
          <p:nvPr/>
        </p:nvSpPr>
        <p:spPr>
          <a:xfrm>
            <a:off x="0" y="1035707"/>
            <a:ext cx="457198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66" name="Google Shape;866;p23"/>
          <p:cNvSpPr/>
          <p:nvPr/>
        </p:nvSpPr>
        <p:spPr>
          <a:xfrm>
            <a:off x="0" y="2869195"/>
            <a:ext cx="4572000" cy="2470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0" y="28565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1" y="2989452"/>
            <a:ext cx="457198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69" name="Google Shape;869;p23"/>
          <p:cNvSpPr/>
          <p:nvPr/>
        </p:nvSpPr>
        <p:spPr>
          <a:xfrm>
            <a:off x="0" y="5340096"/>
            <a:ext cx="4572000" cy="10607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3"/>
          <p:cNvSpPr/>
          <p:nvPr/>
        </p:nvSpPr>
        <p:spPr>
          <a:xfrm>
            <a:off x="0" y="53273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3"/>
          <p:cNvSpPr txBox="1"/>
          <p:nvPr/>
        </p:nvSpPr>
        <p:spPr>
          <a:xfrm>
            <a:off x="0" y="5466102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872" name="Google Shape;872;p23"/>
          <p:cNvCxnSpPr/>
          <p:nvPr/>
        </p:nvCxnSpPr>
        <p:spPr>
          <a:xfrm>
            <a:off x="2286000" y="571703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3"/>
          <p:cNvSpPr txBox="1">
            <a:spLocks noGrp="1"/>
          </p:cNvSpPr>
          <p:nvPr>
            <p:ph type="title"/>
          </p:nvPr>
        </p:nvSpPr>
        <p:spPr>
          <a:xfrm>
            <a:off x="215899" y="256266"/>
            <a:ext cx="4140202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How Hungry?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237254" y="3841184"/>
            <a:ext cx="1136707" cy="1234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5" name="Google Shape;875;p23"/>
          <p:cNvCxnSpPr/>
          <p:nvPr/>
        </p:nvCxnSpPr>
        <p:spPr>
          <a:xfrm flipH="1">
            <a:off x="2781146" y="3855720"/>
            <a:ext cx="1" cy="131318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23"/>
          <p:cNvSpPr txBox="1"/>
          <p:nvPr/>
        </p:nvSpPr>
        <p:spPr>
          <a:xfrm>
            <a:off x="1517363" y="4540227"/>
            <a:ext cx="11137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Increase hunger level every 5 seconds.</a:t>
            </a:r>
            <a:endParaRPr dirty="0"/>
          </a:p>
        </p:txBody>
      </p:sp>
      <p:sp>
        <p:nvSpPr>
          <p:cNvPr id="877" name="Google Shape;877;p23"/>
          <p:cNvSpPr txBox="1"/>
          <p:nvPr/>
        </p:nvSpPr>
        <p:spPr>
          <a:xfrm>
            <a:off x="1304136" y="4150359"/>
            <a:ext cx="998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 hunger level.</a:t>
            </a:r>
            <a:endParaRPr dirty="0"/>
          </a:p>
        </p:txBody>
      </p:sp>
      <p:sp>
        <p:nvSpPr>
          <p:cNvPr id="878" name="Google Shape;878;p23"/>
          <p:cNvSpPr txBox="1"/>
          <p:nvPr/>
        </p:nvSpPr>
        <p:spPr>
          <a:xfrm>
            <a:off x="2772156" y="2419726"/>
            <a:ext cx="13887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Hunger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9" name="Google Shape;879;p23"/>
          <p:cNvSpPr txBox="1"/>
          <p:nvPr/>
        </p:nvSpPr>
        <p:spPr>
          <a:xfrm>
            <a:off x="215899" y="1409850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0" name="Google Shape;880;p23"/>
          <p:cNvSpPr txBox="1"/>
          <p:nvPr/>
        </p:nvSpPr>
        <p:spPr>
          <a:xfrm>
            <a:off x="215899" y="1745584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881" name="Google Shape;881;p23"/>
          <p:cNvSpPr/>
          <p:nvPr/>
        </p:nvSpPr>
        <p:spPr>
          <a:xfrm>
            <a:off x="2990315" y="1411818"/>
            <a:ext cx="952031" cy="9509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3"/>
          <p:cNvSpPr/>
          <p:nvPr/>
        </p:nvSpPr>
        <p:spPr>
          <a:xfrm>
            <a:off x="2990315" y="1411818"/>
            <a:ext cx="952031" cy="950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" y="0"/>
                </a:moveTo>
                <a:lnTo>
                  <a:pt x="1357" y="88"/>
                </a:lnTo>
                <a:lnTo>
                  <a:pt x="720" y="396"/>
                </a:lnTo>
                <a:lnTo>
                  <a:pt x="209" y="993"/>
                </a:lnTo>
                <a:lnTo>
                  <a:pt x="0" y="1947"/>
                </a:lnTo>
                <a:lnTo>
                  <a:pt x="0" y="19653"/>
                </a:lnTo>
                <a:lnTo>
                  <a:pt x="88" y="20241"/>
                </a:lnTo>
                <a:lnTo>
                  <a:pt x="396" y="20879"/>
                </a:lnTo>
                <a:lnTo>
                  <a:pt x="992" y="21390"/>
                </a:lnTo>
                <a:lnTo>
                  <a:pt x="1945" y="21600"/>
                </a:lnTo>
                <a:lnTo>
                  <a:pt x="19655" y="21600"/>
                </a:lnTo>
                <a:lnTo>
                  <a:pt x="20243" y="21512"/>
                </a:lnTo>
                <a:lnTo>
                  <a:pt x="20880" y="21204"/>
                </a:lnTo>
                <a:lnTo>
                  <a:pt x="21391" y="20607"/>
                </a:lnTo>
                <a:lnTo>
                  <a:pt x="21600" y="19653"/>
                </a:lnTo>
                <a:lnTo>
                  <a:pt x="21600" y="1947"/>
                </a:lnTo>
                <a:lnTo>
                  <a:pt x="21512" y="1359"/>
                </a:lnTo>
                <a:lnTo>
                  <a:pt x="21204" y="721"/>
                </a:lnTo>
                <a:lnTo>
                  <a:pt x="20608" y="210"/>
                </a:lnTo>
                <a:lnTo>
                  <a:pt x="19655" y="0"/>
                </a:lnTo>
                <a:lnTo>
                  <a:pt x="19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23"/>
          <p:cNvCxnSpPr/>
          <p:nvPr/>
        </p:nvCxnSpPr>
        <p:spPr>
          <a:xfrm>
            <a:off x="3382757" y="1717774"/>
            <a:ext cx="1" cy="1016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23"/>
          <p:cNvSpPr/>
          <p:nvPr/>
        </p:nvSpPr>
        <p:spPr>
          <a:xfrm>
            <a:off x="3811499" y="2230155"/>
            <a:ext cx="91148" cy="1027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3113467" y="1721104"/>
            <a:ext cx="167844" cy="918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3"/>
          <p:cNvSpPr txBox="1"/>
          <p:nvPr/>
        </p:nvSpPr>
        <p:spPr>
          <a:xfrm>
            <a:off x="3108208" y="1725774"/>
            <a:ext cx="2654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Hunger</a:t>
            </a:r>
            <a:endParaRPr dirty="0"/>
          </a:p>
        </p:txBody>
      </p:sp>
      <p:sp>
        <p:nvSpPr>
          <p:cNvPr id="887" name="Google Shape;887;p23"/>
          <p:cNvSpPr/>
          <p:nvPr/>
        </p:nvSpPr>
        <p:spPr>
          <a:xfrm>
            <a:off x="1307710" y="1411818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3"/>
          <p:cNvSpPr/>
          <p:nvPr/>
        </p:nvSpPr>
        <p:spPr>
          <a:xfrm>
            <a:off x="1307709" y="1411818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3"/>
          <p:cNvSpPr/>
          <p:nvPr/>
        </p:nvSpPr>
        <p:spPr>
          <a:xfrm>
            <a:off x="1327034" y="1682545"/>
            <a:ext cx="262891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0" name="Google Shape;890;p23"/>
          <p:cNvCxnSpPr/>
          <p:nvPr/>
        </p:nvCxnSpPr>
        <p:spPr>
          <a:xfrm flipH="1">
            <a:off x="1173920" y="1513036"/>
            <a:ext cx="2379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23"/>
          <p:cNvSpPr/>
          <p:nvPr/>
        </p:nvSpPr>
        <p:spPr>
          <a:xfrm>
            <a:off x="1005838" y="4627400"/>
            <a:ext cx="398108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2" name="Google Shape;892;p23"/>
          <p:cNvCxnSpPr/>
          <p:nvPr/>
        </p:nvCxnSpPr>
        <p:spPr>
          <a:xfrm flipH="1">
            <a:off x="1409026" y="4729000"/>
            <a:ext cx="6295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23"/>
          <p:cNvSpPr txBox="1"/>
          <p:nvPr/>
        </p:nvSpPr>
        <p:spPr>
          <a:xfrm>
            <a:off x="2486063" y="5803327"/>
            <a:ext cx="1129862" cy="40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the food.</a:t>
            </a:r>
            <a:endParaRPr dirty="0"/>
          </a:p>
        </p:txBody>
      </p:sp>
      <p:sp>
        <p:nvSpPr>
          <p:cNvPr id="894" name="Google Shape;894;p23"/>
          <p:cNvSpPr/>
          <p:nvPr/>
        </p:nvSpPr>
        <p:spPr>
          <a:xfrm>
            <a:off x="3697911" y="5762116"/>
            <a:ext cx="417437" cy="4030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3"/>
          <p:cNvSpPr/>
          <p:nvPr/>
        </p:nvSpPr>
        <p:spPr>
          <a:xfrm>
            <a:off x="3697911" y="576211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3930796" y="5921195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23"/>
          <p:cNvCxnSpPr/>
          <p:nvPr/>
        </p:nvCxnSpPr>
        <p:spPr>
          <a:xfrm flipH="1">
            <a:off x="1170926" y="4237482"/>
            <a:ext cx="13082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23"/>
          <p:cNvSpPr txBox="1"/>
          <p:nvPr/>
        </p:nvSpPr>
        <p:spPr>
          <a:xfrm>
            <a:off x="237255" y="5788080"/>
            <a:ext cx="1234716" cy="4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99" name="Google Shape;899;p23"/>
          <p:cNvSpPr/>
          <p:nvPr/>
        </p:nvSpPr>
        <p:spPr>
          <a:xfrm>
            <a:off x="1559433" y="5831078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3"/>
          <p:cNvSpPr/>
          <p:nvPr/>
        </p:nvSpPr>
        <p:spPr>
          <a:xfrm>
            <a:off x="1559433" y="583107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3"/>
          <p:cNvSpPr/>
          <p:nvPr/>
        </p:nvSpPr>
        <p:spPr>
          <a:xfrm>
            <a:off x="1643888" y="1427224"/>
            <a:ext cx="717297" cy="141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5" y="0"/>
                </a:moveTo>
                <a:lnTo>
                  <a:pt x="323" y="61"/>
                </a:lnTo>
                <a:lnTo>
                  <a:pt x="96" y="486"/>
                </a:lnTo>
                <a:lnTo>
                  <a:pt x="12" y="1639"/>
                </a:lnTo>
                <a:lnTo>
                  <a:pt x="0" y="3885"/>
                </a:lnTo>
                <a:lnTo>
                  <a:pt x="0" y="17715"/>
                </a:lnTo>
                <a:lnTo>
                  <a:pt x="12" y="19961"/>
                </a:lnTo>
                <a:lnTo>
                  <a:pt x="96" y="21114"/>
                </a:lnTo>
                <a:lnTo>
                  <a:pt x="323" y="21539"/>
                </a:lnTo>
                <a:lnTo>
                  <a:pt x="765" y="21600"/>
                </a:lnTo>
                <a:lnTo>
                  <a:pt x="20835" y="21600"/>
                </a:lnTo>
                <a:lnTo>
                  <a:pt x="21277" y="21539"/>
                </a:lnTo>
                <a:lnTo>
                  <a:pt x="21504" y="21114"/>
                </a:lnTo>
                <a:lnTo>
                  <a:pt x="21588" y="19961"/>
                </a:lnTo>
                <a:lnTo>
                  <a:pt x="21600" y="17715"/>
                </a:lnTo>
                <a:lnTo>
                  <a:pt x="21600" y="3885"/>
                </a:lnTo>
                <a:lnTo>
                  <a:pt x="21588" y="1639"/>
                </a:lnTo>
                <a:lnTo>
                  <a:pt x="21504" y="486"/>
                </a:lnTo>
                <a:lnTo>
                  <a:pt x="21277" y="61"/>
                </a:lnTo>
                <a:lnTo>
                  <a:pt x="20835" y="0"/>
                </a:lnTo>
                <a:lnTo>
                  <a:pt x="765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3"/>
          <p:cNvSpPr/>
          <p:nvPr/>
        </p:nvSpPr>
        <p:spPr>
          <a:xfrm>
            <a:off x="2296765" y="1503939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3"/>
          <p:cNvSpPr/>
          <p:nvPr/>
        </p:nvSpPr>
        <p:spPr>
          <a:xfrm>
            <a:off x="1126821" y="1551170"/>
            <a:ext cx="6262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56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2141526" y="3381602"/>
            <a:ext cx="249855" cy="36696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3"/>
          <p:cNvSpPr/>
          <p:nvPr/>
        </p:nvSpPr>
        <p:spPr>
          <a:xfrm>
            <a:off x="2042298" y="335724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3"/>
          <p:cNvSpPr txBox="1"/>
          <p:nvPr/>
        </p:nvSpPr>
        <p:spPr>
          <a:xfrm>
            <a:off x="2138795" y="3722423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>
            <a:off x="3006159" y="4063398"/>
            <a:ext cx="1147185" cy="5834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2891871" y="4702809"/>
            <a:ext cx="145542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your pet less hungry when it gets food.</a:t>
            </a:r>
            <a:endParaRPr dirty="0"/>
          </a:p>
        </p:txBody>
      </p:sp>
      <p:cxnSp>
        <p:nvCxnSpPr>
          <p:cNvPr id="910" name="Google Shape;910;p23"/>
          <p:cNvCxnSpPr/>
          <p:nvPr/>
        </p:nvCxnSpPr>
        <p:spPr>
          <a:xfrm>
            <a:off x="4018279" y="4570698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1" name="Google Shape;911;p23"/>
          <p:cNvSpPr txBox="1"/>
          <p:nvPr/>
        </p:nvSpPr>
        <p:spPr>
          <a:xfrm>
            <a:off x="2861048" y="3857109"/>
            <a:ext cx="177662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912" name="Google Shape;912;p23"/>
          <p:cNvCxnSpPr/>
          <p:nvPr/>
        </p:nvCxnSpPr>
        <p:spPr>
          <a:xfrm>
            <a:off x="3817034" y="4022982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94303" y="3049289"/>
            <a:ext cx="424856" cy="431864"/>
            <a:chOff x="0" y="0"/>
            <a:chExt cx="424854" cy="431863"/>
          </a:xfrm>
        </p:grpSpPr>
        <p:sp>
          <p:nvSpPr>
            <p:cNvPr id="239" name="Google Shape;239;p9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4290883" y="2230815"/>
            <a:ext cx="281120" cy="405666"/>
            <a:chOff x="0" y="0"/>
            <a:chExt cx="281118" cy="405665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4270743" y="5532230"/>
            <a:ext cx="301257" cy="405641"/>
            <a:chOff x="0" y="0"/>
            <a:chExt cx="301256" cy="40564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851450" y="2677627"/>
            <a:ext cx="406084" cy="406085"/>
            <a:chOff x="0" y="0"/>
            <a:chExt cx="406083" cy="406083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163117" y="2053632"/>
            <a:ext cx="406085" cy="406046"/>
            <a:chOff x="0" y="0"/>
            <a:chExt cx="406083" cy="406045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749438" y="6026198"/>
            <a:ext cx="405667" cy="374604"/>
            <a:chOff x="-1" y="0"/>
            <a:chExt cx="405666" cy="374602"/>
          </a:xfrm>
        </p:grpSpPr>
        <p:sp>
          <p:nvSpPr>
            <p:cNvPr id="254" name="Google Shape;254;p9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38733" y="5186939"/>
            <a:ext cx="404993" cy="406085"/>
            <a:chOff x="0" y="0"/>
            <a:chExt cx="404991" cy="406083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959773" y="2384374"/>
            <a:ext cx="374716" cy="400600"/>
            <a:chOff x="0" y="0"/>
            <a:chExt cx="374714" cy="400599"/>
          </a:xfrm>
        </p:grpSpPr>
        <p:sp>
          <p:nvSpPr>
            <p:cNvPr id="260" name="Google Shape;260;p9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1508278" y="4786853"/>
            <a:ext cx="374855" cy="398376"/>
            <a:chOff x="0" y="0"/>
            <a:chExt cx="374854" cy="398375"/>
          </a:xfrm>
        </p:grpSpPr>
        <p:sp>
          <p:nvSpPr>
            <p:cNvPr id="264" name="Google Shape;264;p9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063313" y="55243"/>
            <a:ext cx="374512" cy="397806"/>
            <a:chOff x="0" y="0"/>
            <a:chExt cx="374511" cy="397804"/>
          </a:xfrm>
        </p:grpSpPr>
        <p:sp>
          <p:nvSpPr>
            <p:cNvPr id="268" name="Google Shape;268;p9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3567800" y="4996636"/>
            <a:ext cx="373370" cy="399816"/>
            <a:chOff x="0" y="0"/>
            <a:chExt cx="373368" cy="399815"/>
          </a:xfrm>
        </p:grpSpPr>
        <p:sp>
          <p:nvSpPr>
            <p:cNvPr id="272" name="Google Shape;272;p9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3142906" y="2233700"/>
            <a:ext cx="374106" cy="399759"/>
            <a:chOff x="0" y="0"/>
            <a:chExt cx="374104" cy="399758"/>
          </a:xfrm>
        </p:grpSpPr>
        <p:sp>
          <p:nvSpPr>
            <p:cNvPr id="276" name="Google Shape;276;p9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793179" y="157871"/>
            <a:ext cx="374741" cy="397868"/>
            <a:chOff x="0" y="0"/>
            <a:chExt cx="374739" cy="397866"/>
          </a:xfrm>
        </p:grpSpPr>
        <p:sp>
          <p:nvSpPr>
            <p:cNvPr id="280" name="Google Shape;280;p9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4233631" y="4435466"/>
            <a:ext cx="338371" cy="478657"/>
            <a:chOff x="0" y="0"/>
            <a:chExt cx="338370" cy="478656"/>
          </a:xfrm>
        </p:grpSpPr>
        <p:sp>
          <p:nvSpPr>
            <p:cNvPr id="284" name="Google Shape;284;p9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17195" y="4409962"/>
            <a:ext cx="481090" cy="586679"/>
            <a:chOff x="0" y="0"/>
            <a:chExt cx="481089" cy="586677"/>
          </a:xfrm>
        </p:grpSpPr>
        <p:sp>
          <p:nvSpPr>
            <p:cNvPr id="290" name="Google Shape;290;p9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661090" y="1726191"/>
            <a:ext cx="380573" cy="654878"/>
            <a:chOff x="0" y="0"/>
            <a:chExt cx="380572" cy="654877"/>
          </a:xfrm>
        </p:grpSpPr>
        <p:sp>
          <p:nvSpPr>
            <p:cNvPr id="296" name="Google Shape;296;p9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3802993" y="1531519"/>
            <a:ext cx="383544" cy="655588"/>
            <a:chOff x="0" y="0"/>
            <a:chExt cx="383543" cy="6555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230363" y="954415"/>
            <a:ext cx="382845" cy="655563"/>
            <a:chOff x="0" y="0"/>
            <a:chExt cx="382843" cy="65556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155734" y="4050781"/>
            <a:ext cx="462116" cy="580050"/>
            <a:chOff x="0" y="0"/>
            <a:chExt cx="462115" cy="580049"/>
          </a:xfrm>
        </p:grpSpPr>
        <p:sp>
          <p:nvSpPr>
            <p:cNvPr id="311" name="Google Shape;311;p9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4254074" y="3562270"/>
            <a:ext cx="317926" cy="430964"/>
            <a:chOff x="0" y="0"/>
            <a:chExt cx="317924" cy="430963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3540845" y="785404"/>
            <a:ext cx="437593" cy="433059"/>
            <a:chOff x="0" y="0"/>
            <a:chExt cx="437592" cy="433058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1269654" y="887458"/>
            <a:ext cx="435892" cy="431725"/>
            <a:chOff x="0" y="0"/>
            <a:chExt cx="435891" cy="431724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2208821" y="3634182"/>
            <a:ext cx="439092" cy="431991"/>
            <a:chOff x="0" y="0"/>
            <a:chExt cx="439091" cy="431990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636225" y="5325543"/>
            <a:ext cx="284044" cy="262006"/>
            <a:chOff x="0" y="0"/>
            <a:chExt cx="284043" cy="262004"/>
          </a:xfrm>
        </p:grpSpPr>
        <p:sp>
          <p:nvSpPr>
            <p:cNvPr id="330" name="Google Shape;330;p9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165634" y="245210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>
            <a:off x="2374737" y="812933"/>
            <a:ext cx="286320" cy="261225"/>
            <a:chOff x="0" y="0"/>
            <a:chExt cx="286319" cy="2612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2609194" y="5947733"/>
            <a:ext cx="265850" cy="441018"/>
            <a:chOff x="0" y="0"/>
            <a:chExt cx="265849" cy="441016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344500" y="5962936"/>
            <a:ext cx="265686" cy="437865"/>
            <a:chOff x="0" y="0"/>
            <a:chExt cx="265684" cy="437864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2444656" y="43243"/>
            <a:ext cx="265838" cy="441007"/>
            <a:chOff x="0" y="0"/>
            <a:chExt cx="265837" cy="441005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3082526" y="4080459"/>
            <a:ext cx="308656" cy="440816"/>
            <a:chOff x="0" y="0"/>
            <a:chExt cx="308655" cy="44081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2386725" y="1781307"/>
            <a:ext cx="308041" cy="441141"/>
            <a:chOff x="0" y="0"/>
            <a:chExt cx="308039" cy="441140"/>
          </a:xfrm>
        </p:grpSpPr>
        <p:sp>
          <p:nvSpPr>
            <p:cNvPr id="350" name="Google Shape;350;p9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215745" y="40713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682494" y="5121209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296748" y="665884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87742" y="98507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558112" y="5178345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506078" y="5328568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36502" y="248772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245492" y="816236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9"/>
          <p:cNvGrpSpPr/>
          <p:nvPr/>
        </p:nvGrpSpPr>
        <p:grpSpPr>
          <a:xfrm>
            <a:off x="2723263" y="3085259"/>
            <a:ext cx="285049" cy="261141"/>
            <a:chOff x="0" y="0"/>
            <a:chExt cx="285047" cy="261140"/>
          </a:xfrm>
        </p:grpSpPr>
        <p:sp>
          <p:nvSpPr>
            <p:cNvPr id="362" name="Google Shape;362;p9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9"/>
          <p:cNvSpPr/>
          <p:nvPr/>
        </p:nvSpPr>
        <p:spPr>
          <a:xfrm>
            <a:off x="2593765" y="2880703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332248" y="117931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371916" y="1045542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241986" y="841534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2541295" y="685408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2804654" y="5196590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9"/>
          <p:cNvGrpSpPr/>
          <p:nvPr/>
        </p:nvGrpSpPr>
        <p:grpSpPr>
          <a:xfrm>
            <a:off x="1548673" y="140485"/>
            <a:ext cx="544160" cy="433517"/>
            <a:chOff x="0" y="0"/>
            <a:chExt cx="544159" cy="433516"/>
          </a:xfrm>
        </p:grpSpPr>
        <p:sp>
          <p:nvSpPr>
            <p:cNvPr id="371" name="Google Shape;371;p9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984444" y="4218709"/>
            <a:ext cx="544160" cy="433518"/>
            <a:chOff x="0" y="0"/>
            <a:chExt cx="544159" cy="433517"/>
          </a:xfrm>
        </p:grpSpPr>
        <p:sp>
          <p:nvSpPr>
            <p:cNvPr id="375" name="Google Shape;375;p9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3482151" y="5860083"/>
            <a:ext cx="544157" cy="433513"/>
            <a:chOff x="0" y="0"/>
            <a:chExt cx="544156" cy="433512"/>
          </a:xfrm>
        </p:grpSpPr>
        <p:sp>
          <p:nvSpPr>
            <p:cNvPr id="379" name="Google Shape;379;p9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9"/>
          <p:cNvGrpSpPr/>
          <p:nvPr/>
        </p:nvGrpSpPr>
        <p:grpSpPr>
          <a:xfrm>
            <a:off x="3365189" y="3128262"/>
            <a:ext cx="544160" cy="433518"/>
            <a:chOff x="0" y="0"/>
            <a:chExt cx="544158" cy="433517"/>
          </a:xfrm>
        </p:grpSpPr>
        <p:sp>
          <p:nvSpPr>
            <p:cNvPr id="383" name="Google Shape;383;p9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2810185" y="1187054"/>
            <a:ext cx="544160" cy="433517"/>
            <a:chOff x="0" y="0"/>
            <a:chExt cx="544158" cy="433516"/>
          </a:xfrm>
        </p:grpSpPr>
        <p:sp>
          <p:nvSpPr>
            <p:cNvPr id="387" name="Google Shape;387;p9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9"/>
          <p:cNvSpPr/>
          <p:nvPr/>
        </p:nvSpPr>
        <p:spPr>
          <a:xfrm>
            <a:off x="1098115" y="5512349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084545" y="5838349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853832" y="5562005"/>
            <a:ext cx="586716" cy="352198"/>
            <a:chOff x="0" y="0"/>
            <a:chExt cx="586715" cy="352197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>
            <a:off x="1410728" y="5781749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955273" y="1463715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941705" y="1789714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9"/>
          <p:cNvGrpSpPr/>
          <p:nvPr/>
        </p:nvGrpSpPr>
        <p:grpSpPr>
          <a:xfrm>
            <a:off x="710991" y="1513370"/>
            <a:ext cx="586717" cy="352198"/>
            <a:chOff x="0" y="0"/>
            <a:chExt cx="586715" cy="352197"/>
          </a:xfrm>
        </p:grpSpPr>
        <p:sp>
          <p:nvSpPr>
            <p:cNvPr id="399" name="Google Shape;399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1267888" y="1733114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9"/>
          <p:cNvGrpSpPr/>
          <p:nvPr/>
        </p:nvGrpSpPr>
        <p:grpSpPr>
          <a:xfrm>
            <a:off x="3797274" y="72916"/>
            <a:ext cx="713232" cy="490170"/>
            <a:chOff x="0" y="0"/>
            <a:chExt cx="713231" cy="490168"/>
          </a:xfrm>
        </p:grpSpPr>
        <p:sp>
          <p:nvSpPr>
            <p:cNvPr id="403" name="Google Shape;403;p9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207453" y="3236218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1193883" y="3562220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9"/>
          <p:cNvGrpSpPr/>
          <p:nvPr/>
        </p:nvGrpSpPr>
        <p:grpSpPr>
          <a:xfrm>
            <a:off x="963169" y="3285876"/>
            <a:ext cx="586717" cy="352198"/>
            <a:chOff x="0" y="0"/>
            <a:chExt cx="586715" cy="352197"/>
          </a:xfrm>
        </p:grpSpPr>
        <p:sp>
          <p:nvSpPr>
            <p:cNvPr id="411" name="Google Shape;411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1520066" y="3505618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9"/>
          <p:cNvSpPr/>
          <p:nvPr/>
        </p:nvSpPr>
        <p:spPr>
          <a:xfrm>
            <a:off x="-1" y="627126"/>
            <a:ext cx="4572001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9"/>
          <p:cNvSpPr/>
          <p:nvPr/>
        </p:nvSpPr>
        <p:spPr>
          <a:xfrm>
            <a:off x="1936589" y="5890085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455293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2712292" y="5937250"/>
            <a:ext cx="140451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-3" y="9284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Virtual Pet</a:t>
            </a:r>
            <a:br>
              <a:rPr lang="en-US" dirty="0"/>
            </a:br>
            <a:r>
              <a:rPr lang="en-US" dirty="0"/>
              <a:t>Cards</a:t>
            </a:r>
            <a:endParaRPr dirty="0"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755429" y="1826492"/>
            <a:ext cx="3061141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3187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3060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Times New Roman"/>
              <a:buNone/>
            </a:pPr>
            <a:endParaRPr dirty="0"/>
          </a:p>
          <a:p>
            <a:pPr marL="576580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Feed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Give Your Pet a Drink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What Will Your Pet Say?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0230" lvl="0" indent="-25145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Time to Play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How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Hungry?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723898" y="5927724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429" name="Google Shape;429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431" name="Google Shape;43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1145806" y="1839214"/>
            <a:ext cx="2280400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Introduce Your Pet</a:t>
            </a:r>
            <a:endParaRPr dirty="0"/>
          </a:p>
        </p:txBody>
      </p:sp>
      <p:sp>
        <p:nvSpPr>
          <p:cNvPr id="437" name="Google Shape;437;p10"/>
          <p:cNvSpPr txBox="1"/>
          <p:nvPr/>
        </p:nvSpPr>
        <p:spPr>
          <a:xfrm>
            <a:off x="723899" y="1263649"/>
            <a:ext cx="311136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pet and have it say hello.</a:t>
            </a:r>
            <a:endParaRPr dirty="0"/>
          </a:p>
        </p:txBody>
      </p:sp>
      <p:sp>
        <p:nvSpPr>
          <p:cNvPr id="438" name="Google Shape;438;p10"/>
          <p:cNvSpPr/>
          <p:nvPr/>
        </p:nvSpPr>
        <p:spPr>
          <a:xfrm>
            <a:off x="1145806" y="3734053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1145794" y="3734053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0" y="927099"/>
            <a:ext cx="4572000" cy="21978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0" y="3124923"/>
            <a:ext cx="4572000" cy="231677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0" y="311221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994516" y="3909414"/>
            <a:ext cx="2209327" cy="11204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1" y="1035706"/>
            <a:ext cx="4572000" cy="3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52" name="Google Shape;452;p11"/>
          <p:cNvSpPr/>
          <p:nvPr/>
        </p:nvSpPr>
        <p:spPr>
          <a:xfrm>
            <a:off x="0" y="5441696"/>
            <a:ext cx="4572000" cy="9591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0" y="54289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title"/>
          </p:nvPr>
        </p:nvSpPr>
        <p:spPr>
          <a:xfrm>
            <a:off x="215899" y="218166"/>
            <a:ext cx="411543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Introduce Your Pet</a:t>
            </a:r>
            <a:endParaRPr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55" name="Google Shape;455;p11"/>
          <p:cNvSpPr txBox="1"/>
          <p:nvPr/>
        </p:nvSpPr>
        <p:spPr>
          <a:xfrm>
            <a:off x="1" y="3242966"/>
            <a:ext cx="4572000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pet to where you want it on the Stage.</a:t>
            </a:r>
            <a:endParaRPr dirty="0"/>
          </a:p>
        </p:txBody>
      </p:sp>
      <p:cxnSp>
        <p:nvCxnSpPr>
          <p:cNvPr id="456" name="Google Shape;456;p11"/>
          <p:cNvCxnSpPr/>
          <p:nvPr/>
        </p:nvCxnSpPr>
        <p:spPr>
          <a:xfrm flipH="1">
            <a:off x="1392919" y="1357437"/>
            <a:ext cx="1" cy="15748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11"/>
          <p:cNvSpPr txBox="1"/>
          <p:nvPr/>
        </p:nvSpPr>
        <p:spPr>
          <a:xfrm>
            <a:off x="1569825" y="1821530"/>
            <a:ext cx="11271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your pet, like Monkey.</a:t>
            </a:r>
            <a:endParaRPr dirty="0"/>
          </a:p>
        </p:txBody>
      </p:sp>
      <p:sp>
        <p:nvSpPr>
          <p:cNvPr id="460" name="Google Shape;460;p11"/>
          <p:cNvSpPr txBox="1"/>
          <p:nvPr/>
        </p:nvSpPr>
        <p:spPr>
          <a:xfrm>
            <a:off x="244744" y="1821530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Garden Rock.</a:t>
            </a:r>
            <a:endParaRPr dirty="0"/>
          </a:p>
        </p:txBody>
      </p:sp>
      <p:sp>
        <p:nvSpPr>
          <p:cNvPr id="463" name="Google Shape;463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70" y="0"/>
                </a:moveTo>
                <a:lnTo>
                  <a:pt x="2330" y="0"/>
                </a:ln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409942" y="2230272"/>
            <a:ext cx="697676" cy="5232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408752" y="2221852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30" y="0"/>
                </a:move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lnTo>
                  <a:pt x="23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589197" y="2766647"/>
            <a:ext cx="3524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Garden</a:t>
            </a:r>
            <a:endParaRPr/>
          </a:p>
        </p:txBody>
      </p:sp>
      <p:sp>
        <p:nvSpPr>
          <p:cNvPr id="467" name="Google Shape;467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1" y="0"/>
                </a:moveTo>
                <a:lnTo>
                  <a:pt x="2299" y="0"/>
                </a:ln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1935115" y="2270625"/>
            <a:ext cx="346340" cy="5086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775643" y="2221845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99" y="0"/>
                </a:move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lnTo>
                  <a:pt x="229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1"/>
          <p:cNvSpPr txBox="1"/>
          <p:nvPr/>
        </p:nvSpPr>
        <p:spPr>
          <a:xfrm>
            <a:off x="1941561" y="2766647"/>
            <a:ext cx="3841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477912" y="4074185"/>
            <a:ext cx="251966" cy="370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379740" y="405292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476237" y="4405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475" name="Google Shape;475;p11"/>
          <p:cNvCxnSpPr/>
          <p:nvPr/>
        </p:nvCxnSpPr>
        <p:spPr>
          <a:xfrm>
            <a:off x="1536054" y="4944109"/>
            <a:ext cx="1" cy="2057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1"/>
          <p:cNvSpPr txBox="1"/>
          <p:nvPr/>
        </p:nvSpPr>
        <p:spPr>
          <a:xfrm>
            <a:off x="2409043" y="4251661"/>
            <a:ext cx="1700903" cy="5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its position.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(Your numbers may be different.)</a:t>
            </a:r>
            <a:endParaRPr dirty="0"/>
          </a:p>
        </p:txBody>
      </p:sp>
      <p:sp>
        <p:nvSpPr>
          <p:cNvPr id="477" name="Google Shape;477;p11"/>
          <p:cNvSpPr txBox="1"/>
          <p:nvPr/>
        </p:nvSpPr>
        <p:spPr>
          <a:xfrm>
            <a:off x="1026784" y="5134699"/>
            <a:ext cx="1952634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pet to say.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8" name="Google Shape;478;p11"/>
          <p:cNvSpPr/>
          <p:nvPr/>
        </p:nvSpPr>
        <p:spPr>
          <a:xfrm>
            <a:off x="2832178" y="5884862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2832178" y="58848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11"/>
          <p:cNvCxnSpPr/>
          <p:nvPr/>
        </p:nvCxnSpPr>
        <p:spPr>
          <a:xfrm>
            <a:off x="2634046" y="60150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1"/>
          <p:cNvSpPr txBox="1"/>
          <p:nvPr/>
        </p:nvSpPr>
        <p:spPr>
          <a:xfrm>
            <a:off x="3007360" y="2543273"/>
            <a:ext cx="131000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482" name="Google Shape;482;p11"/>
          <p:cNvSpPr txBox="1"/>
          <p:nvPr/>
        </p:nvSpPr>
        <p:spPr>
          <a:xfrm>
            <a:off x="3007360" y="1294573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483" name="Google Shape;483;p11"/>
          <p:cNvSpPr/>
          <p:nvPr/>
        </p:nvSpPr>
        <p:spPr>
          <a:xfrm>
            <a:off x="3029585" y="1693545"/>
            <a:ext cx="1301751" cy="7696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029585" y="1693545"/>
            <a:ext cx="1301751" cy="769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4" y="0"/>
                </a:moveTo>
                <a:lnTo>
                  <a:pt x="533" y="33"/>
                </a:lnTo>
                <a:lnTo>
                  <a:pt x="158" y="267"/>
                </a:lnTo>
                <a:lnTo>
                  <a:pt x="20" y="902"/>
                </a:lnTo>
                <a:lnTo>
                  <a:pt x="0" y="2139"/>
                </a:lnTo>
                <a:lnTo>
                  <a:pt x="0" y="19461"/>
                </a:lnTo>
                <a:lnTo>
                  <a:pt x="20" y="20698"/>
                </a:lnTo>
                <a:lnTo>
                  <a:pt x="158" y="21333"/>
                </a:lnTo>
                <a:lnTo>
                  <a:pt x="533" y="21567"/>
                </a:lnTo>
                <a:lnTo>
                  <a:pt x="1264" y="21600"/>
                </a:lnTo>
                <a:lnTo>
                  <a:pt x="20336" y="21600"/>
                </a:lnTo>
                <a:lnTo>
                  <a:pt x="21067" y="21567"/>
                </a:lnTo>
                <a:lnTo>
                  <a:pt x="21442" y="21333"/>
                </a:lnTo>
                <a:lnTo>
                  <a:pt x="21580" y="20698"/>
                </a:lnTo>
                <a:lnTo>
                  <a:pt x="21600" y="19461"/>
                </a:lnTo>
                <a:lnTo>
                  <a:pt x="21600" y="2139"/>
                </a:lnTo>
                <a:lnTo>
                  <a:pt x="21580" y="902"/>
                </a:lnTo>
                <a:lnTo>
                  <a:pt x="21442" y="267"/>
                </a:lnTo>
                <a:lnTo>
                  <a:pt x="21067" y="33"/>
                </a:lnTo>
                <a:lnTo>
                  <a:pt x="20336" y="0"/>
                </a:lnTo>
                <a:lnTo>
                  <a:pt x="126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2849878" y="1463039"/>
            <a:ext cx="129540" cy="1303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329" y="21600"/>
                </a:lnTo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1"/>
          <p:cNvCxnSpPr/>
          <p:nvPr/>
        </p:nvCxnSpPr>
        <p:spPr>
          <a:xfrm flipH="1">
            <a:off x="2705100" y="2004060"/>
            <a:ext cx="144780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1"/>
          <p:cNvSpPr/>
          <p:nvPr/>
        </p:nvSpPr>
        <p:spPr>
          <a:xfrm>
            <a:off x="3808765" y="2299984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94903A-5896-DB44-B787-1944CA6293A4}"/>
              </a:ext>
            </a:extLst>
          </p:cNvPr>
          <p:cNvCxnSpPr>
            <a:cxnSpLocks/>
          </p:cNvCxnSpPr>
          <p:nvPr/>
        </p:nvCxnSpPr>
        <p:spPr>
          <a:xfrm flipV="1">
            <a:off x="2177409" y="4328852"/>
            <a:ext cx="215776" cy="178013"/>
          </a:xfrm>
          <a:prstGeom prst="bentConnector3">
            <a:avLst>
              <a:gd name="adj1" fmla="val 50000"/>
            </a:avLst>
          </a:prstGeom>
          <a:ln>
            <a:solidFill>
              <a:srgbClr val="6364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0B7AA7-C9D2-4C40-998C-3BAB7CE139D0}"/>
              </a:ext>
            </a:extLst>
          </p:cNvPr>
          <p:cNvSpPr txBox="1"/>
          <p:nvPr/>
        </p:nvSpPr>
        <p:spPr>
          <a:xfrm>
            <a:off x="408752" y="5917710"/>
            <a:ext cx="227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green flag to start.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r"/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8" name="Google Shape;477;p11">
            <a:extLst>
              <a:ext uri="{FF2B5EF4-FFF2-40B4-BE49-F238E27FC236}">
                <a16:creationId xmlns:a16="http://schemas.microsoft.com/office/drawing/2014/main" id="{1F6578B0-581D-4435-A86F-344ED385D138}"/>
              </a:ext>
            </a:extLst>
          </p:cNvPr>
          <p:cNvSpPr txBox="1"/>
          <p:nvPr/>
        </p:nvSpPr>
        <p:spPr>
          <a:xfrm>
            <a:off x="0" y="5507716"/>
            <a:ext cx="4572001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A4FC4D-1D20-46B7-89CF-8B2823061AAB}"/>
              </a:ext>
            </a:extLst>
          </p:cNvPr>
          <p:cNvGrpSpPr/>
          <p:nvPr/>
        </p:nvGrpSpPr>
        <p:grpSpPr>
          <a:xfrm>
            <a:off x="1892804" y="1361996"/>
            <a:ext cx="412750" cy="412751"/>
            <a:chOff x="3362829" y="1452757"/>
            <a:chExt cx="412750" cy="412751"/>
          </a:xfrm>
        </p:grpSpPr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5BBFEB41-B720-404F-B4BB-4E72683BE503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EB0E1211-D3D8-4CDF-B64E-876F458EA1B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B7393F-ABD5-4E8E-9BA7-05BDFB0134CE}"/>
              </a:ext>
            </a:extLst>
          </p:cNvPr>
          <p:cNvGrpSpPr/>
          <p:nvPr/>
        </p:nvGrpSpPr>
        <p:grpSpPr>
          <a:xfrm>
            <a:off x="556193" y="1355309"/>
            <a:ext cx="418434" cy="412750"/>
            <a:chOff x="1082678" y="1476917"/>
            <a:chExt cx="418434" cy="412750"/>
          </a:xfrm>
        </p:grpSpPr>
        <p:sp>
          <p:nvSpPr>
            <p:cNvPr id="53" name="object 26">
              <a:extLst>
                <a:ext uri="{FF2B5EF4-FFF2-40B4-BE49-F238E27FC236}">
                  <a16:creationId xmlns:a16="http://schemas.microsoft.com/office/drawing/2014/main" id="{8CB85872-087F-4D0C-8E1A-39177FDF3DAD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7">
              <a:extLst>
                <a:ext uri="{FF2B5EF4-FFF2-40B4-BE49-F238E27FC236}">
                  <a16:creationId xmlns:a16="http://schemas.microsoft.com/office/drawing/2014/main" id="{8525A97C-A534-4D6B-B11C-9622A6AC0B75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723898" y="5927724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494" name="Google Shape;494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500" name="Google Shape;500;p12"/>
          <p:cNvSpPr/>
          <p:nvPr/>
        </p:nvSpPr>
        <p:spPr>
          <a:xfrm>
            <a:off x="1914125" y="3131791"/>
            <a:ext cx="743751" cy="105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792203" y="4288413"/>
            <a:ext cx="743744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036045" y="1975170"/>
            <a:ext cx="743751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04" name="Google Shape;504;p12"/>
          <p:cNvSpPr txBox="1"/>
          <p:nvPr/>
        </p:nvSpPr>
        <p:spPr>
          <a:xfrm>
            <a:off x="641344" y="1274040"/>
            <a:ext cx="3289300" cy="2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Bring your pet to life.</a:t>
            </a:r>
            <a:endParaRPr dirty="0"/>
          </a:p>
        </p:txBody>
      </p:sp>
      <p:sp>
        <p:nvSpPr>
          <p:cNvPr id="505" name="Google Shape;505;p12"/>
          <p:cNvSpPr/>
          <p:nvPr/>
        </p:nvSpPr>
        <p:spPr>
          <a:xfrm>
            <a:off x="762001" y="3587365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870437" y="3587365"/>
            <a:ext cx="65130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762001" y="4743987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870437" y="4743987"/>
            <a:ext cx="65130" cy="1411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2118442" y="70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927099"/>
            <a:ext cx="4572000" cy="161799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2545091"/>
            <a:ext cx="4572000" cy="27172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/>
          <p:nvPr/>
        </p:nvSpPr>
        <p:spPr>
          <a:xfrm>
            <a:off x="0" y="25323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0" y="1035708"/>
            <a:ext cx="4571999" cy="24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/>
          </p:nvPr>
        </p:nvSpPr>
        <p:spPr>
          <a:xfrm>
            <a:off x="215900" y="228557"/>
            <a:ext cx="4186962" cy="3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21" name="Google Shape;521;p13"/>
          <p:cNvSpPr/>
          <p:nvPr/>
        </p:nvSpPr>
        <p:spPr>
          <a:xfrm>
            <a:off x="1445071" y="3285752"/>
            <a:ext cx="1373768" cy="1820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13"/>
          <p:cNvCxnSpPr/>
          <p:nvPr/>
        </p:nvCxnSpPr>
        <p:spPr>
          <a:xfrm flipH="1">
            <a:off x="2715006" y="4154430"/>
            <a:ext cx="19786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13"/>
          <p:cNvSpPr txBox="1"/>
          <p:nvPr/>
        </p:nvSpPr>
        <p:spPr>
          <a:xfrm>
            <a:off x="2939796" y="4066245"/>
            <a:ext cx="1010920" cy="8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33019" lvl="0" indent="254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524" name="Google Shape;524;p13"/>
          <p:cNvCxnSpPr/>
          <p:nvPr/>
        </p:nvCxnSpPr>
        <p:spPr>
          <a:xfrm flipH="1">
            <a:off x="2715006" y="4573530"/>
            <a:ext cx="21056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13"/>
          <p:cNvSpPr/>
          <p:nvPr/>
        </p:nvSpPr>
        <p:spPr>
          <a:xfrm>
            <a:off x="0" y="5262383"/>
            <a:ext cx="4572000" cy="11384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0" y="52496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>
            <a:off x="-15" y="5380049"/>
            <a:ext cx="4572000" cy="3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53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28" name="Google Shape;528;p13"/>
          <p:cNvSpPr txBox="1"/>
          <p:nvPr/>
        </p:nvSpPr>
        <p:spPr>
          <a:xfrm>
            <a:off x="629214" y="1789144"/>
            <a:ext cx="15513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pet’s costumes.</a:t>
            </a:r>
            <a:endParaRPr dirty="0"/>
          </a:p>
        </p:txBody>
      </p:sp>
      <p:sp>
        <p:nvSpPr>
          <p:cNvPr id="529" name="Google Shape;529;p13"/>
          <p:cNvSpPr/>
          <p:nvPr/>
        </p:nvSpPr>
        <p:spPr>
          <a:xfrm>
            <a:off x="648258" y="1449500"/>
            <a:ext cx="674472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648261" y="1449500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0" y="2702402"/>
            <a:ext cx="4571999" cy="29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1068171" y="3005746"/>
            <a:ext cx="560147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1068162" y="3005752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811990" y="3428500"/>
            <a:ext cx="246784" cy="3624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696107" y="3405227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792605" y="377040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538" name="Google Shape;538;p13"/>
          <p:cNvSpPr/>
          <p:nvPr/>
        </p:nvSpPr>
        <p:spPr>
          <a:xfrm>
            <a:off x="2891270" y="5571638"/>
            <a:ext cx="501650" cy="4874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2891270" y="5571638"/>
            <a:ext cx="501651" cy="4874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691" y="0"/>
                </a:moveTo>
                <a:lnTo>
                  <a:pt x="2576" y="171"/>
                </a:lnTo>
                <a:lnTo>
                  <a:pt x="1367" y="773"/>
                </a:lnTo>
                <a:lnTo>
                  <a:pt x="397" y="1938"/>
                </a:lnTo>
                <a:lnTo>
                  <a:pt x="0" y="3799"/>
                </a:lnTo>
                <a:lnTo>
                  <a:pt x="0" y="17801"/>
                </a:lnTo>
                <a:lnTo>
                  <a:pt x="166" y="18949"/>
                </a:lnTo>
                <a:lnTo>
                  <a:pt x="751" y="20193"/>
                </a:lnTo>
                <a:lnTo>
                  <a:pt x="1883" y="21191"/>
                </a:lnTo>
                <a:lnTo>
                  <a:pt x="3691" y="21600"/>
                </a:lnTo>
                <a:lnTo>
                  <a:pt x="17909" y="21600"/>
                </a:lnTo>
                <a:lnTo>
                  <a:pt x="19024" y="21429"/>
                </a:lnTo>
                <a:lnTo>
                  <a:pt x="20233" y="20827"/>
                </a:lnTo>
                <a:lnTo>
                  <a:pt x="21203" y="19662"/>
                </a:lnTo>
                <a:lnTo>
                  <a:pt x="21600" y="17801"/>
                </a:lnTo>
                <a:lnTo>
                  <a:pt x="21600" y="3799"/>
                </a:lnTo>
                <a:lnTo>
                  <a:pt x="21434" y="2651"/>
                </a:lnTo>
                <a:lnTo>
                  <a:pt x="20849" y="1407"/>
                </a:lnTo>
                <a:lnTo>
                  <a:pt x="19717" y="409"/>
                </a:lnTo>
                <a:lnTo>
                  <a:pt x="17909" y="0"/>
                </a:lnTo>
                <a:lnTo>
                  <a:pt x="36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3157338" y="5847524"/>
            <a:ext cx="119580" cy="1356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2495419" y="1452671"/>
            <a:ext cx="1457456" cy="8726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2495419" y="1452670"/>
            <a:ext cx="1457453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" y="0"/>
                </a:moveTo>
                <a:lnTo>
                  <a:pt x="476" y="29"/>
                </a:lnTo>
                <a:lnTo>
                  <a:pt x="141" y="236"/>
                </a:lnTo>
                <a:lnTo>
                  <a:pt x="18" y="796"/>
                </a:lnTo>
                <a:lnTo>
                  <a:pt x="0" y="1886"/>
                </a:lnTo>
                <a:lnTo>
                  <a:pt x="0" y="19714"/>
                </a:lnTo>
                <a:lnTo>
                  <a:pt x="18" y="20804"/>
                </a:lnTo>
                <a:lnTo>
                  <a:pt x="141" y="21364"/>
                </a:lnTo>
                <a:lnTo>
                  <a:pt x="476" y="21571"/>
                </a:lnTo>
                <a:lnTo>
                  <a:pt x="1129" y="21600"/>
                </a:lnTo>
                <a:lnTo>
                  <a:pt x="20471" y="21600"/>
                </a:lnTo>
                <a:lnTo>
                  <a:pt x="21124" y="21571"/>
                </a:lnTo>
                <a:lnTo>
                  <a:pt x="21459" y="21364"/>
                </a:lnTo>
                <a:lnTo>
                  <a:pt x="21582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82" y="796"/>
                </a:lnTo>
                <a:lnTo>
                  <a:pt x="21459" y="236"/>
                </a:lnTo>
                <a:lnTo>
                  <a:pt x="21124" y="29"/>
                </a:lnTo>
                <a:lnTo>
                  <a:pt x="20471" y="0"/>
                </a:lnTo>
                <a:lnTo>
                  <a:pt x="112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3093339" y="2087346"/>
            <a:ext cx="493752" cy="225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1ED98-C010-3F47-98D7-031DA490C9D6}"/>
              </a:ext>
            </a:extLst>
          </p:cNvPr>
          <p:cNvSpPr txBox="1"/>
          <p:nvPr/>
        </p:nvSpPr>
        <p:spPr>
          <a:xfrm>
            <a:off x="1610789" y="3026607"/>
            <a:ext cx="29611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 and add this code.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2B69B-8258-7D47-B144-0B0725938F43}"/>
              </a:ext>
            </a:extLst>
          </p:cNvPr>
          <p:cNvSpPr txBox="1"/>
          <p:nvPr/>
        </p:nvSpPr>
        <p:spPr>
          <a:xfrm>
            <a:off x="1609367" y="5732108"/>
            <a:ext cx="1330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your pet.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Google Shape;572;p15">
            <a:extLst>
              <a:ext uri="{FF2B5EF4-FFF2-40B4-BE49-F238E27FC236}">
                <a16:creationId xmlns:a16="http://schemas.microsoft.com/office/drawing/2014/main" id="{4682958D-96CD-2A45-9F27-145F20751443}"/>
              </a:ext>
            </a:extLst>
          </p:cNvPr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723898" y="5927724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551" name="Google Shape;551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58" name="Google Shape;558;p14"/>
          <p:cNvSpPr txBox="1"/>
          <p:nvPr/>
        </p:nvSpPr>
        <p:spPr>
          <a:xfrm>
            <a:off x="723899" y="1274021"/>
            <a:ext cx="3111367" cy="2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food to feed your pet.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150238" y="1851914"/>
            <a:ext cx="2271535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150238" y="1851914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68487" y="322454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150238" y="3739769"/>
            <a:ext cx="2271535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150238" y="3739769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2118443" y="0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573;p15">
            <a:extLst>
              <a:ext uri="{FF2B5EF4-FFF2-40B4-BE49-F238E27FC236}">
                <a16:creationId xmlns:a16="http://schemas.microsoft.com/office/drawing/2014/main" id="{BBD986C2-1335-A248-9119-CC3B3169361B}"/>
              </a:ext>
            </a:extLst>
          </p:cNvPr>
          <p:cNvSpPr/>
          <p:nvPr/>
        </p:nvSpPr>
        <p:spPr>
          <a:xfrm>
            <a:off x="0" y="927099"/>
            <a:ext cx="4572000" cy="177781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215899" y="6318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-4" y="1035707"/>
            <a:ext cx="4571990" cy="2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76" name="Google Shape;576;p15"/>
          <p:cNvSpPr/>
          <p:nvPr/>
        </p:nvSpPr>
        <p:spPr>
          <a:xfrm>
            <a:off x="0" y="2704908"/>
            <a:ext cx="4572000" cy="28950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/>
          <p:nvPr/>
        </p:nvSpPr>
        <p:spPr>
          <a:xfrm>
            <a:off x="0" y="269220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2796935" y="3264725"/>
            <a:ext cx="947062" cy="8453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 rot="10800000">
            <a:off x="228600" y="4353178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15"/>
          <p:cNvSpPr txBox="1"/>
          <p:nvPr/>
        </p:nvSpPr>
        <p:spPr>
          <a:xfrm>
            <a:off x="2689404" y="4170388"/>
            <a:ext cx="175133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message.</a:t>
            </a:r>
            <a:endParaRPr dirty="0"/>
          </a:p>
        </p:txBody>
      </p:sp>
      <p:sp>
        <p:nvSpPr>
          <p:cNvPr id="581" name="Google Shape;581;p15"/>
          <p:cNvSpPr/>
          <p:nvPr/>
        </p:nvSpPr>
        <p:spPr>
          <a:xfrm>
            <a:off x="0" y="5600000"/>
            <a:ext cx="4572000" cy="80079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0" y="55873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5"/>
          <p:cNvSpPr/>
          <p:nvPr/>
        </p:nvSpPr>
        <p:spPr>
          <a:xfrm>
            <a:off x="1213661" y="3428050"/>
            <a:ext cx="1174268" cy="4755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1190335" y="3980813"/>
            <a:ext cx="109283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New message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name it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85" name="Google Shape;585;p15"/>
          <p:cNvCxnSpPr/>
          <p:nvPr/>
        </p:nvCxnSpPr>
        <p:spPr>
          <a:xfrm flipH="1">
            <a:off x="2446268" y="1526856"/>
            <a:ext cx="1" cy="10502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>
            <a:off x="215898" y="277048"/>
            <a:ext cx="4179683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87" name="Google Shape;587;p15"/>
          <p:cNvSpPr txBox="1"/>
          <p:nvPr/>
        </p:nvSpPr>
        <p:spPr>
          <a:xfrm>
            <a:off x="215898" y="4482561"/>
            <a:ext cx="997763" cy="1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pet. </a:t>
            </a:r>
            <a:endParaRPr dirty="0"/>
          </a:p>
        </p:txBody>
      </p:sp>
      <p:sp>
        <p:nvSpPr>
          <p:cNvPr id="588" name="Google Shape;588;p15"/>
          <p:cNvSpPr/>
          <p:nvPr/>
        </p:nvSpPr>
        <p:spPr>
          <a:xfrm>
            <a:off x="1361302" y="4436054"/>
            <a:ext cx="1210605" cy="10673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 txBox="1"/>
          <p:nvPr/>
        </p:nvSpPr>
        <p:spPr>
          <a:xfrm>
            <a:off x="2796935" y="5270500"/>
            <a:ext cx="1598647" cy="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starting position.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15"/>
          <p:cNvSpPr txBox="1"/>
          <p:nvPr/>
        </p:nvSpPr>
        <p:spPr>
          <a:xfrm>
            <a:off x="908681" y="2268711"/>
            <a:ext cx="14420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Chomp.</a:t>
            </a:r>
            <a:endParaRPr dirty="0"/>
          </a:p>
        </p:txBody>
      </p:sp>
      <p:sp>
        <p:nvSpPr>
          <p:cNvPr id="591" name="Google Shape;591;p15"/>
          <p:cNvSpPr txBox="1"/>
          <p:nvPr/>
        </p:nvSpPr>
        <p:spPr>
          <a:xfrm>
            <a:off x="1074733" y="1599004"/>
            <a:ext cx="11099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92" name="Google Shape;592;p15"/>
          <p:cNvSpPr/>
          <p:nvPr/>
        </p:nvSpPr>
        <p:spPr>
          <a:xfrm>
            <a:off x="1292495" y="1354861"/>
            <a:ext cx="674459" cy="192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292495" y="1354866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 txBox="1"/>
          <p:nvPr/>
        </p:nvSpPr>
        <p:spPr>
          <a:xfrm>
            <a:off x="2584306" y="2165971"/>
            <a:ext cx="111315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food sprite, like Bananas.</a:t>
            </a:r>
            <a:endParaRPr dirty="0"/>
          </a:p>
        </p:txBody>
      </p:sp>
      <p:sp>
        <p:nvSpPr>
          <p:cNvPr id="599" name="Google Shape;599;p15"/>
          <p:cNvSpPr txBox="1"/>
          <p:nvPr/>
        </p:nvSpPr>
        <p:spPr>
          <a:xfrm>
            <a:off x="-4" y="2747374"/>
            <a:ext cx="4572004" cy="19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1510957" y="2968315"/>
            <a:ext cx="560146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510947" y="2979338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55253" y="1709566"/>
            <a:ext cx="393821" cy="40238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3764507" y="1675752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3891546" y="2096576"/>
            <a:ext cx="3213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376999" y="1794750"/>
            <a:ext cx="287410" cy="4221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233045" y="1764314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373495" y="2185140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7" y="0"/>
                </a:moveTo>
                <a:lnTo>
                  <a:pt x="3433" y="0"/>
                </a:ln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589216" y="3400119"/>
            <a:ext cx="326839" cy="3339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512885" y="3355213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3" y="0"/>
                </a:move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lnTo>
                  <a:pt x="34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584929" y="3701546"/>
            <a:ext cx="32131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601584" y="4702235"/>
            <a:ext cx="263013" cy="386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508935" y="4697205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605433" y="5049685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2929338" y="5822184"/>
            <a:ext cx="417439" cy="4157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2930678" y="5822183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194320" y="5993190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2283205" y="3879849"/>
            <a:ext cx="1" cy="11988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5"/>
          <p:cNvCxnSpPr/>
          <p:nvPr/>
        </p:nvCxnSpPr>
        <p:spPr>
          <a:xfrm>
            <a:off x="3441446" y="4010409"/>
            <a:ext cx="1" cy="10464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5"/>
          <p:cNvCxnSpPr/>
          <p:nvPr/>
        </p:nvCxnSpPr>
        <p:spPr>
          <a:xfrm flipH="1">
            <a:off x="2466087" y="4815078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5"/>
          <p:cNvCxnSpPr/>
          <p:nvPr/>
        </p:nvCxnSpPr>
        <p:spPr>
          <a:xfrm flipH="1">
            <a:off x="2529587" y="5354637"/>
            <a:ext cx="1889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 txBox="1"/>
          <p:nvPr/>
        </p:nvSpPr>
        <p:spPr>
          <a:xfrm>
            <a:off x="2405437" y="4512321"/>
            <a:ext cx="2096941" cy="18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1300"/>
              <a:buFont typeface="Roboto Medium"/>
              <a:buNone/>
            </a:pPr>
            <a:r>
              <a:rPr lang="en-US" sz="1300" b="0" i="0" u="none" strike="noStrike" cap="none" baseline="300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b="0" i="0" u="none" strike="noStrike" cap="none" baseline="30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8BB41-2B91-2948-94B4-F1D8679036C7}"/>
              </a:ext>
            </a:extLst>
          </p:cNvPr>
          <p:cNvSpPr/>
          <p:nvPr/>
        </p:nvSpPr>
        <p:spPr>
          <a:xfrm>
            <a:off x="2644500" y="4690975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5080" lvl="0" indent="9525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Bananas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cxnSp>
        <p:nvCxnSpPr>
          <p:cNvPr id="59" name="Google Shape;623;p15">
            <a:extLst>
              <a:ext uri="{FF2B5EF4-FFF2-40B4-BE49-F238E27FC236}">
                <a16:creationId xmlns:a16="http://schemas.microsoft.com/office/drawing/2014/main" id="{9AA7D8AA-AEE7-DB47-9967-0A7E76450E12}"/>
              </a:ext>
            </a:extLst>
          </p:cNvPr>
          <p:cNvCxnSpPr/>
          <p:nvPr/>
        </p:nvCxnSpPr>
        <p:spPr>
          <a:xfrm flipH="1">
            <a:off x="2135454" y="4594829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574086-6B88-4542-931D-154B0EFC535E}"/>
              </a:ext>
            </a:extLst>
          </p:cNvPr>
          <p:cNvSpPr txBox="1"/>
          <p:nvPr/>
        </p:nvSpPr>
        <p:spPr>
          <a:xfrm>
            <a:off x="-4" y="5693318"/>
            <a:ext cx="4572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5776-D6B9-C248-A92F-21EA25C19CD2}"/>
              </a:ext>
            </a:extLst>
          </p:cNvPr>
          <p:cNvSpPr txBox="1"/>
          <p:nvPr/>
        </p:nvSpPr>
        <p:spPr>
          <a:xfrm>
            <a:off x="-4" y="5939998"/>
            <a:ext cx="4572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2563" algn="l"/>
              </a:tabLst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food.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65BEE-80EA-CC4F-9226-9948E52B4743}"/>
              </a:ext>
            </a:extLst>
          </p:cNvPr>
          <p:cNvSpPr txBox="1"/>
          <p:nvPr/>
        </p:nvSpPr>
        <p:spPr>
          <a:xfrm>
            <a:off x="2021606" y="2970849"/>
            <a:ext cx="236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1C9EFA-2E12-4BD1-9076-48BB077246F4}"/>
              </a:ext>
            </a:extLst>
          </p:cNvPr>
          <p:cNvGrpSpPr/>
          <p:nvPr/>
        </p:nvGrpSpPr>
        <p:grpSpPr>
          <a:xfrm>
            <a:off x="2987945" y="1704223"/>
            <a:ext cx="412750" cy="412751"/>
            <a:chOff x="3362829" y="1452757"/>
            <a:chExt cx="412750" cy="412751"/>
          </a:xfrm>
        </p:grpSpPr>
        <p:sp>
          <p:nvSpPr>
            <p:cNvPr id="64" name="object 23">
              <a:extLst>
                <a:ext uri="{FF2B5EF4-FFF2-40B4-BE49-F238E27FC236}">
                  <a16:creationId xmlns:a16="http://schemas.microsoft.com/office/drawing/2014/main" id="{FAF6E7E9-3993-47E8-AA93-97C13020DE3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4">
              <a:extLst>
                <a:ext uri="{FF2B5EF4-FFF2-40B4-BE49-F238E27FC236}">
                  <a16:creationId xmlns:a16="http://schemas.microsoft.com/office/drawing/2014/main" id="{24D84674-86E2-4B8F-AF61-4CF20394941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0DE6D7-D486-4628-B7FC-E4C69C50A528}"/>
              </a:ext>
            </a:extLst>
          </p:cNvPr>
          <p:cNvGrpSpPr/>
          <p:nvPr/>
        </p:nvGrpSpPr>
        <p:grpSpPr>
          <a:xfrm>
            <a:off x="1423349" y="1811070"/>
            <a:ext cx="412750" cy="412750"/>
            <a:chOff x="3278573" y="5361623"/>
            <a:chExt cx="412750" cy="412750"/>
          </a:xfrm>
        </p:grpSpPr>
        <p:sp>
          <p:nvSpPr>
            <p:cNvPr id="70" name="object 17">
              <a:extLst>
                <a:ext uri="{FF2B5EF4-FFF2-40B4-BE49-F238E27FC236}">
                  <a16:creationId xmlns:a16="http://schemas.microsoft.com/office/drawing/2014/main" id="{36C3808B-66D8-4CD5-9DDA-ED9A28D963F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8">
              <a:extLst>
                <a:ext uri="{FF2B5EF4-FFF2-40B4-BE49-F238E27FC236}">
                  <a16:creationId xmlns:a16="http://schemas.microsoft.com/office/drawing/2014/main" id="{76132DAB-D0A7-4BD0-AECF-6911D03CD58D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9">
              <a:extLst>
                <a:ext uri="{FF2B5EF4-FFF2-40B4-BE49-F238E27FC236}">
                  <a16:creationId xmlns:a16="http://schemas.microsoft.com/office/drawing/2014/main" id="{7E86EE5D-1B85-4C00-B6F3-DA44126CAE74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723898" y="5927724"/>
            <a:ext cx="1310829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632" name="Google Shape;63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1403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603242" y="703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38" name="Google Shape;638;p16"/>
          <p:cNvSpPr txBox="1"/>
          <p:nvPr/>
        </p:nvSpPr>
        <p:spPr>
          <a:xfrm>
            <a:off x="641328" y="1263649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Give your pet some water to drink.</a:t>
            </a:r>
            <a:endParaRPr dirty="0"/>
          </a:p>
        </p:txBody>
      </p:sp>
      <p:sp>
        <p:nvSpPr>
          <p:cNvPr id="639" name="Google Shape;639;p16"/>
          <p:cNvSpPr/>
          <p:nvPr/>
        </p:nvSpPr>
        <p:spPr>
          <a:xfrm>
            <a:off x="817034" y="4520815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925469" y="4520815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145806" y="1839214"/>
            <a:ext cx="2280400" cy="1719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145794" y="1839214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2475265" y="3213585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145806" y="3727069"/>
            <a:ext cx="2280400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1145794" y="3727069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>
            <a:spLocks noGrp="1"/>
          </p:cNvSpPr>
          <p:nvPr>
            <p:ph type="title"/>
          </p:nvPr>
        </p:nvSpPr>
        <p:spPr>
          <a:xfrm>
            <a:off x="0" y="368939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Give Your Pet a Drink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734</Words>
  <Application>Microsoft Office PowerPoint</Application>
  <PresentationFormat>Custom</PresentationFormat>
  <Paragraphs>160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Roboto</vt:lpstr>
      <vt:lpstr>Helvetica Neue</vt:lpstr>
      <vt:lpstr>Arial</vt:lpstr>
      <vt:lpstr>Times New Roman</vt:lpstr>
      <vt:lpstr>Calibri</vt:lpstr>
      <vt:lpstr>Montserrat Black</vt:lpstr>
      <vt:lpstr>Roboto Black</vt:lpstr>
      <vt:lpstr>Roboto Medium</vt:lpstr>
      <vt:lpstr>Office Theme</vt:lpstr>
      <vt:lpstr>Virtual Pet  Cards</vt:lpstr>
      <vt:lpstr>Virtual Pet Cards</vt:lpstr>
      <vt:lpstr>Introduce Your Pet</vt:lpstr>
      <vt:lpstr>Introduce Your Pet scratch.mit.edu</vt:lpstr>
      <vt:lpstr>Animate Your Pet</vt:lpstr>
      <vt:lpstr>Animate Your Pet</vt:lpstr>
      <vt:lpstr>Feed Your Pet</vt:lpstr>
      <vt:lpstr>Feed Your Pet</vt:lpstr>
      <vt:lpstr>Give Your Pet a Drink</vt:lpstr>
      <vt:lpstr>Give Your Pet a Drink</vt:lpstr>
      <vt:lpstr>What Will Your Pet Say?</vt:lpstr>
      <vt:lpstr>What Will Your Pet Say?</vt:lpstr>
      <vt:lpstr>Time to Play</vt:lpstr>
      <vt:lpstr>Time to Play scratch.mit.edu</vt:lpstr>
      <vt:lpstr>How Hungry?</vt:lpstr>
      <vt:lpstr>How Hungry?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Pet  Cards</dc:title>
  <cp:lastModifiedBy>Hans</cp:lastModifiedBy>
  <cp:revision>35</cp:revision>
  <cp:lastPrinted>2019-06-15T14:04:56Z</cp:lastPrinted>
  <dcterms:modified xsi:type="dcterms:W3CDTF">2021-01-24T16:00:31Z</dcterms:modified>
</cp:coreProperties>
</file>